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8" r:id="rId4"/>
    <p:sldId id="267" r:id="rId5"/>
    <p:sldId id="265" r:id="rId6"/>
    <p:sldId id="269" r:id="rId7"/>
    <p:sldId id="266" r:id="rId8"/>
    <p:sldId id="258" r:id="rId9"/>
    <p:sldId id="259" r:id="rId10"/>
    <p:sldId id="261" r:id="rId11"/>
    <p:sldId id="256" r:id="rId12"/>
    <p:sldId id="260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093"/>
    <a:srgbClr val="FDECB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4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4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9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5E80-A436-46AD-B61E-F762271BA9E0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2D72-8847-41E1-BDE7-20389ED8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w&amp;url=http://denverlibrary.org/content/library-ebooks-kindle&amp;ei=Rsc-VKXUC4fbaqCTgogH&amp;bvm=bv.77412846,d.ZGU&amp;psig=AFQjCNF3vffFnMcE1hYJC0g8PbWmMXHXcg&amp;ust=1413486699821387" TargetMode="External"/><Relationship Id="rId11" Type="http://schemas.openxmlformats.org/officeDocument/2006/relationships/hyperlink" Target="http://www.google.co.uk/url?sa=i&amp;rct=j&amp;q=&amp;esrc=s&amp;source=images&amp;cd=&amp;cad=rja&amp;uact=8&amp;ved=0CAcQjRw&amp;url=http://www.portablegadgets.net/index.php?id=255&amp;ei=scg-VMLcOtfbavXmgMAP&amp;bvm=bv.77412846,d.ZGU&amp;psig=AFQjCNFnAqvzlVZfji7Lw3ChIsbLVQdG-Q&amp;ust=1413487139452531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hyperlink" Target="http://www.google.co.uk/url?sa=i&amp;rct=j&amp;q=&amp;esrc=s&amp;source=images&amp;cd=&amp;cad=rja&amp;uact=8&amp;ved=0CAcQjRw&amp;url=http://www.nvidia.com/page/console.html&amp;ei=csg-VMyBFJbVaoywgaAM&amp;bvm=bv.77412846,d.ZGU&amp;psig=AFQjCNE2IZorLtuiAxLDG4ZAzdiMX6x4nA&amp;ust=14134870819749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w&amp;url=http://www.nvidia.com/page/console.html&amp;ei=csg-VMyBFJbVaoywgaAM&amp;bvm=bv.77412846,d.ZGU&amp;psig=AFQjCNE2IZorLtuiAxLDG4ZAzdiMX6x4nA&amp;ust=141348708197492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Understand what a computer 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Understand and identify hardware, input and output devices</a:t>
            </a:r>
          </a:p>
          <a:p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32656"/>
            <a:ext cx="7772400" cy="9385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is a Computer?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509120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Keywords: </a:t>
            </a:r>
            <a:endParaRPr lang="en-GB" sz="3200" b="1" u="sng" dirty="0" smtClean="0"/>
          </a:p>
          <a:p>
            <a:r>
              <a:rPr lang="en-GB" sz="3200" dirty="0" smtClean="0"/>
              <a:t>Device</a:t>
            </a:r>
            <a:r>
              <a:rPr lang="en-GB" sz="3200" dirty="0"/>
              <a:t>, input, output, hardware, computer, peripherals, instructions, program</a:t>
            </a:r>
          </a:p>
        </p:txBody>
      </p:sp>
    </p:spTree>
    <p:extLst>
      <p:ext uri="{BB962C8B-B14F-4D97-AF65-F5344CB8AC3E}">
        <p14:creationId xmlns:p14="http://schemas.microsoft.com/office/powerpoint/2010/main" val="1975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Mary says “a printer is an input device.” </a:t>
            </a:r>
            <a:endParaRPr lang="en-GB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992888" cy="1754326"/>
          </a:xfrm>
          <a:prstGeom prst="rect">
            <a:avLst/>
          </a:prstGeom>
          <a:solidFill>
            <a:srgbClr val="FBE093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Is she </a:t>
            </a:r>
            <a:r>
              <a:rPr lang="en-GB" sz="3600" dirty="0"/>
              <a:t>correct</a:t>
            </a:r>
            <a:r>
              <a:rPr lang="en-GB" sz="3600" dirty="0" smtClean="0"/>
              <a:t>?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4039" y="4021174"/>
            <a:ext cx="7992888" cy="1754326"/>
          </a:xfrm>
          <a:prstGeom prst="rect">
            <a:avLst/>
          </a:prstGeom>
          <a:solidFill>
            <a:srgbClr val="FBE093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2"/>
            </a:pPr>
            <a:r>
              <a:rPr lang="en-GB" sz="3600" dirty="0" smtClean="0"/>
              <a:t>Why?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38940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50" y="58891"/>
            <a:ext cx="1244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1" y="3068960"/>
            <a:ext cx="711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7348"/>
            <a:ext cx="1168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1" y="709381"/>
            <a:ext cx="663020" cy="91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2" y="1626559"/>
            <a:ext cx="940376" cy="103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1" y="4630057"/>
            <a:ext cx="914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83" y="139998"/>
            <a:ext cx="957629" cy="103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28" y="2860981"/>
            <a:ext cx="71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" y="1857524"/>
            <a:ext cx="115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52" y="202785"/>
            <a:ext cx="673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4" y="126585"/>
            <a:ext cx="10287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83978" y="1176491"/>
            <a:ext cx="7189336" cy="4732873"/>
            <a:chOff x="211549" y="254407"/>
            <a:chExt cx="6826973" cy="4494323"/>
          </a:xfrm>
        </p:grpSpPr>
        <p:sp>
          <p:nvSpPr>
            <p:cNvPr id="4" name="Oval 3"/>
            <p:cNvSpPr/>
            <p:nvPr/>
          </p:nvSpPr>
          <p:spPr>
            <a:xfrm>
              <a:off x="211549" y="671871"/>
              <a:ext cx="4076859" cy="407685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961663" y="643240"/>
              <a:ext cx="4076859" cy="407685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1549" y="254407"/>
              <a:ext cx="78418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Input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1984" y="254407"/>
              <a:ext cx="69442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Both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7621" y="254407"/>
              <a:ext cx="95090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Output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504" y="107340"/>
            <a:ext cx="4355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Name : ______________________________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6971" y="6093296"/>
            <a:ext cx="832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Pick one of the items you have put in </a:t>
            </a:r>
            <a:r>
              <a:rPr lang="en-GB" b="1" dirty="0" smtClean="0">
                <a:solidFill>
                  <a:srgbClr val="FF0000"/>
                </a:solidFill>
              </a:rPr>
              <a:t>BOTH</a:t>
            </a:r>
            <a:r>
              <a:rPr lang="en-GB" dirty="0" smtClean="0"/>
              <a:t> , Name the input and output of that device.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82" y="6462628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Device________________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343579" y="647815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Input________________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017159" y="648866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1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Peripherals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Give me 2 examples of a peripheral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1.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94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 teacher uses a projector to show you their presentations : </a:t>
            </a:r>
          </a:p>
          <a:p>
            <a:endParaRPr lang="en-GB" dirty="0"/>
          </a:p>
          <a:p>
            <a:r>
              <a:rPr lang="en-GB" dirty="0" smtClean="0"/>
              <a:t>Is it an input device or output device?</a:t>
            </a:r>
          </a:p>
          <a:p>
            <a:endParaRPr lang="en-GB" dirty="0" smtClean="0"/>
          </a:p>
          <a:p>
            <a:r>
              <a:rPr lang="en-GB" dirty="0" smtClean="0"/>
              <a:t>Why?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8496944" cy="1754326"/>
          </a:xfrm>
          <a:prstGeom prst="rect">
            <a:avLst/>
          </a:prstGeom>
          <a:solidFill>
            <a:srgbClr val="FDECBB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Playing on a games console (PlayStation/Xbox):</a:t>
            </a:r>
          </a:p>
          <a:p>
            <a:endParaRPr lang="en-GB" dirty="0" smtClean="0"/>
          </a:p>
          <a:p>
            <a:r>
              <a:rPr lang="en-GB" dirty="0" smtClean="0"/>
              <a:t>What is an Input device used to play on it?</a:t>
            </a:r>
          </a:p>
          <a:p>
            <a:endParaRPr lang="en-GB" dirty="0"/>
          </a:p>
          <a:p>
            <a:r>
              <a:rPr lang="en-GB" dirty="0" smtClean="0"/>
              <a:t>What is an output device you could use?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37112"/>
            <a:ext cx="849694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While putting your answers in this document you are using 2 input devices</a:t>
            </a:r>
          </a:p>
          <a:p>
            <a:endParaRPr lang="en-GB" dirty="0" smtClean="0"/>
          </a:p>
          <a:p>
            <a:r>
              <a:rPr lang="en-GB" dirty="0" smtClean="0"/>
              <a:t>What are they?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7780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b="1" dirty="0" smtClean="0"/>
              <a:t>Word search answers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7554"/>
            <a:ext cx="5181600" cy="514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6089257"/>
            <a:ext cx="222913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On word document – </a:t>
            </a:r>
          </a:p>
          <a:p>
            <a:pPr algn="ctr"/>
            <a:r>
              <a:rPr lang="en-GB" dirty="0" smtClean="0"/>
              <a:t>Print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97" y="116632"/>
            <a:ext cx="2859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7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32656"/>
            <a:ext cx="6550496" cy="9385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What is a Computer?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71055" cy="144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Computer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is a device that </a:t>
            </a:r>
            <a:r>
              <a:rPr lang="en-US" smtClean="0"/>
              <a:t>processes information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Computers perform instructions (programs)</a:t>
            </a:r>
          </a:p>
          <a:p>
            <a:r>
              <a:rPr lang="en-US" dirty="0" smtClean="0"/>
              <a:t>Computer receive information</a:t>
            </a:r>
          </a:p>
          <a:p>
            <a:r>
              <a:rPr lang="en-US" dirty="0" smtClean="0"/>
              <a:t>Produce results in the form of information or signal.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59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.donkin\AppData\Local\Microsoft\Windows\Temporary Internet Files\Content.IE5\2PK4S76Q\MP9004053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756" y="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.donkin\AppData\Local\Microsoft\Windows\Temporary Internet Files\Content.IE5\Y3SV8HH3\MC9004326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97" y="-27085"/>
            <a:ext cx="2967444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.donkin\AppData\Local\Microsoft\Windows\Temporary Internet Files\Content.IE5\2PK4S76Q\MC900433826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34" y="134062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encrypted-tbn2.gstatic.com/images?q=tbn:ANd9GcQ_YlvhC1QVOeIwanHMQD5_hcCaG_HuSGJ8kMU0tBYc6-wMBjBQd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90" y="4594892"/>
            <a:ext cx="2158532" cy="21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7" descr="data:image/jpeg;base64,/9j/4AAQSkZJRgABAQAAAQABAAD/2wCEAAkGBxQSEhQUEhQVFRUXGBgYFhUXGRYcHRcYHBgZGBgYGBccHSggGBwlHBgXITEhJikrLi4uGh8zODMsNygtLisBCgoKDAwMDgwMDzcZFBksNywrKysrKzcrKysrKzcrKysrKysrLCs3LCsrKysrKyssKysrKyssLCsrLCsrKysrK//AABEIAQkAvgMBIgACEQEDEQH/xAAcAAAABwEBAAAAAAAAAAAAAAAAAQIDBAcIBgX/xABPEAABAgMEBAYLDgMIAwEAAAABAhEAAyEEEjFBIlFhcQYHEzKBkQU0UlRzdKGys9HSFBYjJDM1QlOSk7HBwvAVF2JjcoKio9Ph8URklEP/xAAVAQEBAAAAAAAAAAAAAAAAAAAAAf/EABQRAQAAAAAAAAAAAAAAAAAAAAD/2gAMAwEAAhEDEQA/ALxhq02lEtN6YtKE90ogDrMNdlbemzyZs5b3JSFLU2LJBUQNtIoDsp2ZXapvLWg3ll7oxEsH6EsfRAoNZZy5gL0PCWx992b76V7UD3zWPvuzffSvaihhbNkA23ZAXx75rF33ZvvpXtQR4UWLvyy/fSvaih/dmyCNrgL3XwssIBJttlYV+Wle1BzOFdhSQFWyzJcEh50oYNrVtEUJ7qge6oC9zwy7H9/2P/6JPtQXv07Hd/2P/wCiT7UUObZB+7YC9jw17Hd/2T7+V7UF79ux3f8AZPv5XtRTEuyzSAoAMUhQqHIOFP3iIcTYppeg21ych91DAXH79+x3f9k+/le1Be/fsd39ZPvpftRTarOsass/6QryB+rohq2IMs1INWfPqx19UBdXv27Hd/WX72X64Hv27Hd+2b71HrijDaoT7pgL2HDXsf37ZvvUeuB79Ox/ftm+9R64on3TAFrMBe3vz7H9+Wf7xHrg/fjYO/LP94n1xRaLYYkptjQF1+/Gwd9yPvE+uDHDCwGnuuz9MxI8pMUdOtrxGNqgNKSpgUApJCgQ4ILgjWCMYVFKcW3CNUi1S5JJ5Kcq6U5BZ5q0jIlTJOsGrsIuuA53jE+bLZ4JUZ/l4Rf/ABi/Nlr8Er8oz+g0gJEuDMNyzHecAnEqYQi9p1IbuU0qdvlgOGcQkkRaqpVovEg6JwTdTTBg96uD9Jwoxql2hmzdJe6nLnBr2BLbh1wFUQUWryNpwvUr9BD7K3mpXKF8laaV36CK83+qmCuvJoCqOuCCdh6oteZItBAZSgbzvdRze553l3wSpFpoyz9iXX/N+/wCtLPOUnaNRD9WrohU2YpWL9AbyCLJNmtNRfNcNCW4/wA0elfX9WetPrgKg0v6vLCVJUcQo9cXDfX9WetPtQL6/qz1p9qApvk1dyrqMDkVdyrqMXLeX9WetPtQV9f1Z60+1AU4JCu5V1GFCzq7lX2TFw31/VnrT64Iqmdx5U+1AVEJCu4V9kwOSX3C/sq9UWZOsU9QUL6nJDEMABqATMB8sLsNnmyUqvX5jlxeIJGAYOonywFUTEmGVR7XCebftMxTFL3aHEaIFY8hUBM4Mdu2PxiR6VMaUjNfB0/HLIf/AGZHpURpSA5zjF+bLX4I/iIz2mNCcYvzZbPBKjPkrCAeRFjcW/yEzwp8xEVyiLH4tfkJvhf0IgOvaA0HBwCWgNC4DQCGgNEe0W9KF3VA4AviK3mFC5OgrKGv4xKdrxJ0aBKydIsml16n8tYgHTbUd0Nm2qU011UkdMJX2RlDFY/ZI/FKuo6o860Cz3pYIUaJKFabJvKCkMfo1lDDBsgYKX7mSElCSUzUqSCHYJDJLAkFLv8ARFanbAeknsjLJa9mE4HEhwMIkS1hTtkSDvjwVT7KVXiFHTvXtNnRL5+y6GTrFDhWJ8nslLSkkBVVJcMXddwuAcQL6XbCA9JoDR5o7OymSokgEA1Bo9AKYl3FHqDHpiAJoDQqBAIaErQ+MOQRgKm4ZoAtc1gANHzEx4ce9w37cm/4PMTHPKMBM7Bdt2Txmz+mRGlYzP2DW1rsj982b06I0wIDneMT5stngV/hGepWEaG4w/my2eBX+EZ5l4QDqYsjiz+Qm+FPmIitgYsnix+Qm+FPmIgOyjz5dtWTWWRhkcyWq2pn1F4RaHJU1oCamjJdIIZscjnjhDkkFlPPCsG5uiSTq10HRAOe6lsg8krSxD1RqeCTa1lJPJkEXaF6ua5PQQylTyy88F2IUwDC9qBwOGysGhJqkz7xPNoNG7pHCpozufxgGl2m8tjI0ikuVAE3dIAOAaPtaucHf/8AXGD4arrDm46Ip/SnVQlJJB+MpxcFk0DOBjrDvvyh+cu8UNOSnFwkA36XtejQO+3rBtKwpCVCSk/RZqpAdm0cNmW+CtEwBVxMgKYOMAA9dTAOBhm2qFSTQjl0lSi70ozAhn3dddqVJFEpnhKkpAJxcuUk1ON7fUNnAKnJCGu2cKFDQAazgz0I/wAw2sp9AtJTRTMMNEUUNGtWENTAdIi0AGoYsGUCduqnl1CFlTpT8MElmJxcp5zksxqNR/IEoDkD3OkDRDsCGYZNkKV7nc8oT1urQokKatVEYNSj9MRUysxPDFROt6c172rVspAkq0SFWhJUVaKgRgwYM41gtXEYwDptc36rXmciwGGda+uALashbS9JJRQk6TkXmLZB/VCbQxu/DpSU0OFSHB+kOrZlC7SQbo5YJoDiNIGusYsa7KZwClWld1JEtzeIKX+iHF4FtYDawcoes0xSgSpN3UHd6A6g1SR0RDlTACXngummDVNFAuz4UiXYxQm/fBNCMAwAYVOYMBVvDg/HZv8Ag8xMc5NjouHXbs3/AAeYmOdUIB7sMfjdk8as3p5caejMPYQfG7J41ZvTy409Ac9xhfNlt8BM82M9ShSNDcYPzbbfATPNMZ5k4QCwIsniv+Qm+F/QiK5Aix+K/wCQm+F/QiA96eReJMlRUL7EA6iGdqOOiuuFmWBygEo0CT9LTIAIHRh0bITaEKvLImhOFDdoAXNDnXHaMaM7aFEq0ZiUigYhJq9c9VGgGbOU3kgSVJehUQoMAm8K67zCsFLuJClckpDIKyaj6LNXNi2ysOzFG4lPKpC81MitKsMsR5IcCwFIZQutdIoXVlpPjAQeRTUCUrCqqu101dqmgG9tUOSiAQRJUMCCzM7A5UYE+XWYkiyzcplKtopLV15/vfDtkkKSllm8RR9e8a9sBGEpIJHJFgFF9eFBtP4dIhtZBLmSompdjlVhTEknr1uA9Ksk0AfCOzu6U1NeoYU/6hEuyTn0l4agNIMGcZVHlIgG3cl5B51cC9TpBhhjXbthIIukGQWxutjeAUpxdbH8NdDNtdlWokpVdDMA2bvexxyhyRIWCbyrwIoGSG20gIha6fgjoEMGxcMbtN8KEpIKPgwMKsdEv/d1pTi2uFTLDMN74QscKCgcUcFzQM+2FmyzfrMx9FOGYxx2wEe0pF4vJvOpJvACvOYu2I3/AEoJY0U/BAu6cOYkOE0IdmOG0xLnyJhKLqmABvUGkdFt30s4b9yTPrDi50RgwDCtKuemAjyJaSQORCRzSWoAynbRwdIGXOiT2JlhKCAkprgSTkCWfAPTohdns8xIIUsqJDAlKQxrVhQ4imyHbNKUl7yrzmlAGDClNrnpgKo4eduzdyPMTHOqjo+Hg+OzdyPMTHOrgH+wo+N2TxqzenlxpyMxdg1fG7H41ZvTy407Ac/xg/Nlt8BM80xnmQaRobjB+bLb4vN80xnmRhAORZPFd8hN8L+hEVtFk8VnyE7wv6EQHWLsKCXIzfE4u+vW/WdZjz5aEMVGSsEAuAC5D4A0JNX64mTb95hMSKvdpgGpg4yrXyhkWdRSrTmJILhn3mmvA9G6oR5UtJvDkZgZJJNWLNRJepoMsocsk0ApaVMS4AqkskEksa0Y/iIkISpBdcwXXJYs7Vphl+XW1MKgp+WSAWYFs1EhqUoW6OoHTbzT4OZUtzcNphv+JK+pm5Uu1q3RRy9codmoWVuiYAGqmhqCa7MWO7LEI0loQETUkjFVNItjTLEtt1Ygid2VupKlS5gAu5d0A2OGLHVDy7YQVgS1G6kkFiyizgA64TJUoApVMTfwBF0MwS9GxvE01Xc3hm5NIHw6KXSSwqxc4ZEMICRLtpJI5KYGBLkULAFhrNW6DCf4gXPwUymbY0Jpn/22MKWlZQlpgCgdJVGOTNhidmEJQSZdZoN5rqqClHusA7sa7YA5tuIURySyz1ALFtR1wBbixPJqFAQ4IJJCiRhjQCmahCLMpSVfCTkqphQbzTGoO7DeFJmaRE5JAfJAbFnLH+l9xweAd92m7eEpeLXWY4O+6Eotqi55NY0SWILuCA2pzjB2u8AgcqEnMkDSIYvk2B2VaI7TXYTkksaMjnMAHDOzvASFW1TOJa3JIYg5ChOp4dss8rBJQpOxVCaYtDE5ZN25OSLtF0S6sMMgccvwh2wAsq8sLJViMqAXWywfpgKs4eduzdyPMTHMWvADImo6D/xHTcPu3pu5HmJjlrQrm7/yVAO9gUgWyyMAPjVmwA+vlxqSMw9h5qTa7G0sJPuuzVBUf/3RRiW/6jT0Bz/GD82W3xeb5hjPMjCNDcYPzZbfF5vmGM7yDSAdiy+Kz5Cb4X9CIrQRZfFX8hO8L+hMB0U4IvqBlTCXqoXmJUBgb2YAw3ZkQzZ5aCUJEqZmm8q8GSElyrKrNuIwoIlzkzL5aYkA/RO4tlSpTvbJ2CUiaGeYipH5E5agf3gCUrTNSCuVMdCX0gX1G7V1GmPraGkiXUiRMBJCjQiodQJ0vJu6JU8LUrRmBNEkpDPixZTYUOWOykLkS5tSVpIqzCmez+7nkYCPZlJloCkSVAqICk1oaly+813O2SZVwATEyZjpJSHBvMEkuATgcA+ZGyJCpE4/TGAq2eb0w2f9Ek2acwBmA0bpugAuz4uf20BFm3HcyZiiC9Qc1VbKju2/bBypMsoJMlYwBAvVcAlqgkZVbAR6EqXM0HUM79BXUzYNEf3FNDtMcswd9lTjXGu6AZM9ACUGUp1i+UpycsXciusanhMyekpZcmYEpCRnQEPi4wYOYlrss0pWOUqWukUKQDV2Z3/42lPuWdeflA2ob1bNRG9hgawEVXJAJWJSzeaqXPOKqGrO5NP6qQ7dRLeWJc0pWz0JAca9jDyRJTZ5t1I5SoJvFgXD5UoQKDHa8JlWeal3Xe0GApznJBFNoHRWAjzZiVJRelLchbJ0nCUm7UY1BGRx620rSFOJEx3GRreGJfU5cO35SlWacXaYAXS1BRscsabsaVhydJnFRurABwDClPKX/OAhPLUl0ylKurKWdTgpAL40DpSB0ZRN7HNdN1CkB3ZVHoKsT+2g1SZt1gsBTmrDCrBm3Q9ZkLAN83i5IyYasICo+MDt6buR5iY5icl22F/IR+cdPxg9vTdyPMEcvOOG0/kTASOwQ+OWTDtqzZ/28vZGoYy52A7csdT21ZtX18uNRwHP8YPzZbvF5vmGM7yMI0RxgfNlu8WneYYzvJwgHosviq+QneF/QmKyizeKn5Cd4X9CYDrptglqLlL1fE450ePOQEJ0TJIYgi66nIUqWHdsg9aMeuVPK7ymmIABTR+aGLhWt8csOmHJZUQQZiXKgzEPQ6SXbGhDttpgAiBEoocyZhuJQGIcqHOFH0iCa7XiXY7SmiEoWkAMHBYAJS1SdrbwelnkZ11uVS7EOdbaJZhhiRR4lgKvJ0hRrwcYsp8tZScsIBg9k6AiXMwJYgBmBoa5sw3wSuyyRVSFgECpAAqWAJJofINcOySp1OtJFQAGoXp1AjrG8tIKyyuUSU3g7AMxu0fXiBtKdsBJTatO5dXiRebRwfHyb4Z/iX9nMyxAFSWADmpcj9vBFS1FXJzEEMLooWyJNNYMLkXrxJWkpYhnFFBRqKBsCGfLPGAKf2QulQ5OYWzSAx5uFa87yGEL7Js7S5hZidHWRhrIfLV0wctSxdKpibrl8NLEXcMiHpi2UKAVpKMwXVOEEMwvEBOTE4a4BB7J1PwUxgHdsakMNuDb8mh82vSCbi6gF2oHLMdvXDVnvg6UxJS5pR6nRDsHx/eSFInVaaksSDQDIFIOoua7DQPAL/iOkxlzOddBAfMJc6hV31dUOG3aKVXFlwSwDkM1CNdfIYSuYbyVCYLhCaUriScMx+D5EFtaJl4hMxIqaGpBLlOWDNTflSAdNt0QoIXVQSxGD4qOoCF2O0mYCSlSWLMoMTQF+skdENTLxS3KAKvF8BTSZOGVDtuw7YrzG8pKi+KcqYdf7ygKl4wh8em7keYmOUtGW/8AIx1fGJ29N3I8xMcnPy3/AJGAmdgkEWyxPnabMRtHuhA/EGNQRl7g925Y/GrN6eXGoYDwOH/zZbvFp3o1RnaThGieMD5st3i0/wBGqM6ycIB0CLN4qPkJ3hf0JisxFm8VHyM7wv6EwHQ2tEsrU8lalVN4OxN1mJehukgbxC7GJd5N2UtNSxLgA3XL6VHBpTXDtoTMvquzEgq5oOTCtG1kZ57mVNTMbRmJGNS2N5xlhdcft4CJdlFYPJTASca/WOp3LAFQB2g7Wh+bOSJiiZSyUsyhVyQxYO2AFfwo7yisAfCIdyHyJJZAw109bVjgTsVTEpZxili4AB5tNIHHXhSAjz1ybxBlLKsSC9apdgTWoH2TE6SUpCUhCmUCCDW7UAu5zveSFLQs3mWGIN3ChIpUDLp8tGyJrlpqGDAYasy1Dh1mmEAkTUIWSJU0qqm8xLi8MyqocjHLCgLMTrNKCUNJWb1QNKjBxeU5u4/tolzFLdTTUsACzChYPXUzn1QgpmuDyqMMKVwJOGoFtnWAR7rSUh5M2gJYD+64opzVWGFDqhtUxFy4JMxkuQGIYgDN3reIzwPTJkiZeF6YksxUAwd0tqwvP5IJV+6QZqXU10hhgsu1NRSH16oBuVKlJTyiJSnFLtXF0FqO3rvPnD9qWkOky1qchRYEhwA2f9I6RAkrWlQC1pIN5g4BIDbMgC7a4RJUoNempISNPBzW7UtTA9PXARwiUClpMxwGDPQXrrc6uL50h1CkLUpZkrdISsXhUkg80OzgBPk1CHlJWyr01IwbANpEnLNNOimuCBWlJvTU5MQ2ALly2aQat+EAzaESyAsylm8SgjScAgkm6+FG6eiJtgWClkoUgBgAQNQNGJpVugxHlCYCl5qDVyKVSKMKbRWsSrI+k6grSLM1Bqw6emAqLjE7em7keYmOSnpe7v8AyMdbxiD49N3I8wRyk7FO/wDSqAlcH0NbLHX/AMqzZf28uNQRmLg+Pjlk8as3p5cadgPA4wPmy3+Kz/RqjOsnCNFcP/my3+Kz/RKjO0iAeEWZxT/IzvCfoTFZRZ3FN8jO8IPMEB1Mzk0rUvk5l5wCoBVaFiA9QG1ZiIglSgTds63YVZnHNIxyTl+GMTZt+8u7MSKihbRo5yzx6TBKTMB+VSzFwWdnUQRSlGqxrXJiDCpMpCgBJW4IKVAKZwLw0n250gGVLvLaWssQohzi4Sm6l6p5xrt1xJ09EJmJe5sLkUKsDRyIKdMKmUmYgJAF5lU7pWlqYBjqJgGiiUEgclMYqUaBXOcOokHNgxzhpPJgpAkTWBS2LC6NEnSyYCuvfE1F9JZUxNQyRTnVIOGDDDYccmymbQGcmqSXZLvRyKMwfCAYk8mKCVMSnSe8CAAQq87mrt+EEJqA5TImklnBBqOb3RBosnbUnB4lyL9435iSA7gNQHmvSvkz10ASu4xmpvOGNPLTPdrOoAIqZcm4pRkr0W0WJUoPeBuvWpOOpsmg1JQRcElbJChW8BgCwIJd7o/7iSAq6Qqal1ChDCgOkRTUQNnlhNmWt3VNQoAsQGGDhWWRB6iMi4Rpol0TyExg4FCAAogKZj17Ad0EhMq6o8hMAa8QQpyXwAeprr17YnolrCqzAxUS1HYk3QKZaP7qpKpa1JWBMGLggjRTkHAfa++AaUhBWFGWoFeipTqoA6Q9cKBt4MMLTKBLSZpIdD6TENgNLm0xbLdEpUua4eakVcYVDqozVoUjohMiYplEzkEkJCTRgpidVXcdUAxNCAEpMlagAWbcFYBsbyhvBid2OSllXUKRpVCsyAA+JpDS+UHOmpFQ/NbMnKlGzyMSbCVEG8oLqzjJgAR1v1wFQ8Yvb83cjzExyk3FO/8ASqOq4xu35u5HmCOVnYp3/pVATuDw+OWTxqzenRGm4zN2AA92WJi72mzPsPLoptox6Y0zAeDw++bLf4rP9EqM7SMI0Vw8+bLf4raPRLjOtngHYs7im+Rn+EHmiKyizeKb5Gf4QeaIDpLcE3l/ALUWLqqymSGAY7Wwy2Q4opmKJVJmPdIvEEOAxuhjUurpYwqcpV6ZdnpThQgaBZJz3in9W4QHXQielnJHMqnG7hlrxgEy1IQUqTJmuUajQAPcUHooN+QNYZSJZY8hN1VCqAhadep31XhDyFTCEvOQCxCgLpdWlUKDNgzNkRjWHZaVJBCpwL3SHu0AGkcM8djwDM1SFrAVJmEli5BADOBmz1NNpgCZLULvJTGDpBanOY1BqHTjDpRM+uT3OCWvOSaa2YNshI5SjTklnKho81xjSjAGozMA3YFoYJ5GYgG6NJ2BDlIFXx2Cpg0WeUAtpC2Q5w5xf6NdLm/t6vWi+5WJyUpZhgQFUd9eBYY16INQWWCZycGNEmt0hxTG9VtmUAxazLZIMiYoJQ6QEkslhTHnOAGxDPtgky0FV0yVs5qXZybriuFcdg1UkqC1c2algllME84Egl8g4NGyOEElMwmk5J6Ek4pOWz8dzA2tCF86Sp0skOKNeamsAEnc8N2OahykSJqQtklwRS6zlzTBqbNcPssm8mcm6Sw5preKmGo3Td6OpIlLJN2cGe8RjS86RsF0M2cASig3U8jMZISlLggAXkjF8mB6IRLkoBITJWAghibwqVXXTXACr7BqELUFKSAJ6RRyaPzgoEH+7TLGH5KVsSZoIJ0Wuti7O1SwbrpqBm0cmq6oylqKwxYGjEUXUAVz2HKH+xqgQtkKRpHnO6nAJVXaT1QhRWyByqQU0Xg6sgQ4oSxyasP2AKZV5YW5dxgAwoPx6YCnuMft+buR5gjlJmKd/wClUdXxkdvzdyPMEcovFO/9JgPQ4Oj47Y/GbP6ZEaajM3B3t2x+M2f0yI0zAeJw5+bbd4raPRLjOcgUjRvDb5ut3ito9EuM4SIB94s7il+Sn+EHmiKwEWhxRfIz/CDzRAdVbFAKPwK1G8modi1wg9DltqTrMNypYJYyVDRxJU1cQPx9bh/VXPQCxUkHUSN/4R5xUQlQ90JrcCSQDdOBz0rzHE0gI60Juj4ut2ukB3ZlAsTRqmu0nFnk2spKi8lSiA14JOBySc8f20IWCXHulOAFAnE5uDnVhDiSXV8YTVJKQyKPopU/0qg9OqAblF0tyKxdCltUAquswOLm8QMM9UCSoALCZKwyVa2UwoBmXDZU64Wq8z+6UsaAsjHW+GRgjeBCTaQ7KcXUDBKepnCscFQDU60BKSDJmBJJKiX7l3oXdwB150iXYJCFafJlKnxVnkCKkMfVshMxKr6iLQkf0sktjdz2jU+vUmWosR7oBLOFXU0AuknU1T17IImiyIrTnO9Tnztz06hqEJk2CWgulIB1/v8AeOsxDTfL/GRgoc1AYgAE66FzjmIXNSSolM9Iqlk0LNkz1vP+EFSVWFBAS2iC7OW5pSx2MTTPrgSrChN5hzncEk0IAPWwfXEYlV0taE0UCVMiiRQp2OczqgWZJBD2gKSDho53mBVi+H2YIkjsfLobooQQS5qMIULEgBKbtEkFIc0IwMR5d66ByySQQ6tGrvokZVbbQwyL7dtJwqbsvFiH1APdpvqYKlzux0tRJIqQQ7nA4w5ZbKmWGSG17dsNzZE0k3ZrCjC6ktr3vUw7ZpagDfVerSgDDVTHfAU1xkdvzd0vzBHKTBgdRfyEfnHWcZA+Pzd0vzExyqzhtp5CfygJvBs/HbHT/wAmz+mRGmYzNwZB922Ov/k2fL+2RtjTMB4vDb5ut3ito9EuM42eNH8NPm+2+LT/AESozfIgHotDigHwU/wifNirhFpcT3yVo8InzYDu1WRBLlIfF9uH5CPMVJZwbOFBxRIxZShV6EMkHpHR7cBoDxrXLAcCReDhiHq12uFKFTbRAkSqAGTghnLmtdGuIqfwDuH9poDQHiuwpZzzgogd1hfGHXi3Q656Beu8gVAMArKrCgxoAK7Bqces0BoDykJCtIyGUbo2sTdLlsABhq3wyZl1JUZBGgXa8aAAXcAcMNgj22gQHkWRiyuRbRWQa4PRIcVcOdWGuhckACpMhlIu3Qxq6rxamRr1R7DQbQHjcmFpWDJUml5w4chTgA4glgdzamCyAkMJBu3UqCQDjXRZmBAJG6mp/WaA0B4qwGKRIUwYjFnAKqZ86j/8CDl2RKVFPJEjRF51VSGZzsJPk2t7TQGgPPVa1BwJSyz1rVi2rPGH7LOKwSUKRsVnQRJaCaApHjJ7fm7pfmCONn2gAiuB2ajrjsuMv5wm7pfmCOL9xrKrwRfTUM6KF3dlKGX4wHucHOyC5tssd4gtabPkkf8A6pGIEaUjMfBGzqRbLIFBj7ps+BBxng4imEacgPH4Y9oW3xaf6JUZwkikaQ4X9oWzxef6JUZwlYQBxZ/FDMIlzwACSsGpagTuOuKvMS7D2TmyX5KYpF5nbNsKHOsBoASF3ysJS/8AfWzMBUXWy/GHr0zuUfbV7EUJ757X9evyeqAOE9r+vX5PVAX3emdyj7avYgXpnco+0r2IoUcJrX9evyeqFDhPa/r1+T1QF2zuyZQSlQAbP4Qg0vUIlsaQSuyh7kEAEu68gS3Md2Bo0Ul75rX9evyeqB75LU78ut9dMOqAue19kQQASBmCkzcwU4iXvbr1RHVNS4N9dRT4SfgdyMab84qL3z2v69fk9UD3z2vviZ5PVAW+i0pUFC8Swqb84FnI51zWr8Ikns2Az3QSzD4TMP8AV6upjFMe+i198TPJ6oL30Wvvhfk9UBc/8dFebTH5QtvaXteJlntS1glIQWLYrGQOaNREUYOFNs74X/l9UH76rZ3wvyeqAve/M7lH2lexAvTO5R9pXsRRPvstnfC/J6oI8LbZ3wv/AC+qAvWYJigzIywWoYF+5huyyVovUBcvVZPU6Yo732W3viZ5PVBHhZbM7Qs77v4NATuMhd63zDrTLP8AkEcoaEb/AMjEq3W1c5ZXMUVLVio50YeQRGUHgPb7BykC22O5NEz4zI+ioU5ZFaiNGxmrgon49ZMe2JOZ+sTGlYDyuFnaNr8XnejVGbpeEaS4VdpWvxed6NUZtl4QBqhMKIhN2AVLQVFkgk7BDi7MpIdSSBrIMHZZfwiGa85upKSoKN00u50c9EKnyVAB5gViwYAl2dyMRQU3wARZVkPdU24wSZJJYAuMmrD1klruSylUu6CoglA0zechRPPY03RHs0k30BKgSHCXBVe0VDmtiA5GDNALXIUmpSQNZBhSbMs4JUegwU9KtG8tJa9gGJdsSMWYUhyzSl3UlKpd11EFSOdpF7xI0mLjoaAZTKUSwSSdTF4OZIUnFJG8EQmzyiSkJUCa3XSVBWiQ91sQHNRRoVPlqF11IcPzUsTUc4tVqNAKTZlkOEKP+EwhMkksASdQBPkhyzSVgJUDLKdJr0sm9pKdyzqYlschDdmQbyQFJUcrwKgrRNSAMhX9tAHNkKTzkqG8EQYsiyHCFkHA3T6oKfIUm66kZ0Sm6ThjQO1Os64ck2ZTJU8pQrzpalXqqck3dJi4cHIQDKJSiWCSTqAJPVAmyFJ5yVDeCPxgrGhV4BKkKoWvgqCqYsA7gVc4Qq1SlC7eUhw/MSUlVRVVAFNlqeAAskwhxLWRrCVeqI5j0JVlmXUL+CKWIBVKWq8XU95VzSOIochHnhFBW9/U7vteAJ4EG0CA9Pgr29ZPGJPpExpSM2cFe3rJ4xJ9ImNJwHl8Ke0rV4Cd6NUZsRhGnuydl5WTNlO3KIWh9V5JT+cZimS1S1KlzElK0EpWk5KFCIBQgwmEhQgxMEA6i7eTewJa9XRoa0qdTOMYQTKpcSQdbKAA6SYHKwQWIA0qkXRfd9LRZRu1xxArjSCklDpcFKS9XOjQ6q7MsYUi2rSkAB2JrfWHD0F1JYMKbYKXaCClRr3QSq6TQ4KAcVY7W2wBDknHJgvrY0w1/ukAGSwvO9dHSLMT0B8WGuDmWxSjUMmuK1KOyqsOiBJ7IrSGYGpreUN1AWgF2codDugF2U5FzROJAfZljCUCU45MF2qSDTClf3SF/wATX3A+2v1wX8SX3A+2v1wA+AupKiQSVaOkbul1B8aQJFwlAOgkvUqIuC6XBIDlw6cnfog/4kr6sfbX64P+Jr7gfbV64BkGUSOTCnY1L0wpUZ/lCkqkFIvFQx0bxpUvRtFzVtueMBdsUo1AA3u5o1TUZ9cLHZBkgXCVB3N5kkOWZIwowzwgGpXJum8FJSxYuxTomjgVfDJ36IChKccneJrUnDZh+2h2y2opUkqF4fTAYHDKlKsaNBz7XfVzQlO0hRembDbAFekXE3lLzPJ3lG6XI5t1gTU0fGGUAMGDDIHLZCyoQCoQCWhN2F3hAcQHpcEx8esnjEn0iY0hGeuAVkVO7I2ZKQ91YmqPcpl6Tnpup3qEaFgBHN8JuBFktxvzUFM3DlZZCVkDAFwUq/xAtlHSQICuTxO2T6+1/ak/7UJ/k5ZO+LV1yf8AaiyIEBW/8nbL3xauuT/twX8nLN3zaf8AR/24smBAVt/J2zd82n/S9iC/k7Z++bR/pexFlQICtDxOWfvm0f6XsQn+TVn75tHVK9mLNgQFZ/yckd8z+qX7MF/JuR3zP6pfsxZsCArL+Tknvqd9mX6oIcTcnvqd9mX6os6BAVj/ACbk99Tvsy/VA/k5J76nfZRFnQICsf5Oyu+pv2UQDxOyu+pv2ERZ0CArAcTkrvqb9hED+TsvvqZ9hHriz4EBWH8nZffUz7CPXBjidlZ2qa2xCIs6BAeJwX4LWewIKZCTeU1+YsutbYOWAA2AAbI9uBAg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data:image/jpeg;base64,/9j/4AAQSkZJRgABAQAAAQABAAD/2wCEAAkGBxQSEhQUEhQVFRUXGBgYFhUXGRYcHRcYHBgZGBgYGBccHSggGBwlHBgXITEhJikrLi4uGh8zODMsNygtLisBCgoKDAwMDgwMDzcZFBksNywrKysrKzcrKysrKzcrKysrKysrLCs3LCsrKysrKyssKysrKyssLCsrLCsrKysrK//AABEIAQkAvgMBIgACEQEDEQH/xAAcAAAABwEBAAAAAAAAAAAAAAAAAQIDBAcIBgX/xABPEAABAgMEBAYLDgMIAwEAAAABAhEAAyEEEjFBIlFhcQYHEzKBkQU0UlRzdKGys9HSFBYjJDM1QlOSk7HBwvAVF2JjcoKio9Ph8URklEP/xAAVAQEBAAAAAAAAAAAAAAAAAAAAAf/EABQRAQAAAAAAAAAAAAAAAAAAAAD/2gAMAwEAAhEDEQA/ALxhq02lEtN6YtKE90ogDrMNdlbemzyZs5b3JSFLU2LJBUQNtIoDsp2ZXapvLWg3ll7oxEsH6EsfRAoNZZy5gL0PCWx992b76V7UD3zWPvuzffSvaihhbNkA23ZAXx75rF33ZvvpXtQR4UWLvyy/fSvaih/dmyCNrgL3XwssIBJttlYV+Wle1BzOFdhSQFWyzJcEh50oYNrVtEUJ7qge6oC9zwy7H9/2P/6JPtQXv07Hd/2P/wCiT7UUObZB+7YC9jw17Hd/2T7+V7UF79ux3f8AZPv5XtRTEuyzSAoAMUhQqHIOFP3iIcTYppeg21ych91DAXH79+x3f9k+/le1Be/fsd39ZPvpftRTarOsass/6QryB+rohq2IMs1INWfPqx19UBdXv27Hd/WX72X64Hv27Hd+2b71HrijDaoT7pgL2HDXsf37ZvvUeuB79Ox/ftm+9R64on3TAFrMBe3vz7H9+Wf7xHrg/fjYO/LP94n1xRaLYYkptjQF1+/Gwd9yPvE+uDHDCwGnuuz9MxI8pMUdOtrxGNqgNKSpgUApJCgQ4ILgjWCMYVFKcW3CNUi1S5JJ5Kcq6U5BZ5q0jIlTJOsGrsIuuA53jE+bLZ4JUZ/l4Rf/ABi/Nlr8Er8oz+g0gJEuDMNyzHecAnEqYQi9p1IbuU0qdvlgOGcQkkRaqpVovEg6JwTdTTBg96uD9Jwoxql2hmzdJe6nLnBr2BLbh1wFUQUWryNpwvUr9BD7K3mpXKF8laaV36CK83+qmCuvJoCqOuCCdh6oteZItBAZSgbzvdRze553l3wSpFpoyz9iXX/N+/wCtLPOUnaNRD9WrohU2YpWL9AbyCLJNmtNRfNcNCW4/wA0elfX9WetPrgKg0v6vLCVJUcQo9cXDfX9WetPtQL6/qz1p9qApvk1dyrqMDkVdyrqMXLeX9WetPtQV9f1Z60+1AU4JCu5V1GFCzq7lX2TFw31/VnrT64Iqmdx5U+1AVEJCu4V9kwOSX3C/sq9UWZOsU9QUL6nJDEMABqATMB8sLsNnmyUqvX5jlxeIJGAYOonywFUTEmGVR7XCebftMxTFL3aHEaIFY8hUBM4Mdu2PxiR6VMaUjNfB0/HLIf/AGZHpURpSA5zjF+bLX4I/iIz2mNCcYvzZbPBKjPkrCAeRFjcW/yEzwp8xEVyiLH4tfkJvhf0IgOvaA0HBwCWgNC4DQCGgNEe0W9KF3VA4AviK3mFC5OgrKGv4xKdrxJ0aBKydIsml16n8tYgHTbUd0Nm2qU011UkdMJX2RlDFY/ZI/FKuo6o860Cz3pYIUaJKFabJvKCkMfo1lDDBsgYKX7mSElCSUzUqSCHYJDJLAkFLv8ARFanbAeknsjLJa9mE4HEhwMIkS1hTtkSDvjwVT7KVXiFHTvXtNnRL5+y6GTrFDhWJ8nslLSkkBVVJcMXddwuAcQL6XbCA9JoDR5o7OymSokgEA1Bo9AKYl3FHqDHpiAJoDQqBAIaErQ+MOQRgKm4ZoAtc1gANHzEx4ce9w37cm/4PMTHPKMBM7Bdt2Txmz+mRGlYzP2DW1rsj982b06I0wIDneMT5stngV/hGepWEaG4w/my2eBX+EZ5l4QDqYsjiz+Qm+FPmIitgYsnix+Qm+FPmIgOyjz5dtWTWWRhkcyWq2pn1F4RaHJU1oCamjJdIIZscjnjhDkkFlPPCsG5uiSTq10HRAOe6lsg8krSxD1RqeCTa1lJPJkEXaF6ua5PQQylTyy88F2IUwDC9qBwOGysGhJqkz7xPNoNG7pHCpozufxgGl2m8tjI0ikuVAE3dIAOAaPtaucHf/8AXGD4arrDm46Ip/SnVQlJJB+MpxcFk0DOBjrDvvyh+cu8UNOSnFwkA36XtejQO+3rBtKwpCVCSk/RZqpAdm0cNmW+CtEwBVxMgKYOMAA9dTAOBhm2qFSTQjl0lSi70ozAhn3dddqVJFEpnhKkpAJxcuUk1ON7fUNnAKnJCGu2cKFDQAazgz0I/wAw2sp9AtJTRTMMNEUUNGtWENTAdIi0AGoYsGUCduqnl1CFlTpT8MElmJxcp5zksxqNR/IEoDkD3OkDRDsCGYZNkKV7nc8oT1urQokKatVEYNSj9MRUysxPDFROt6c172rVspAkq0SFWhJUVaKgRgwYM41gtXEYwDptc36rXmciwGGda+uALashbS9JJRQk6TkXmLZB/VCbQxu/DpSU0OFSHB+kOrZlC7SQbo5YJoDiNIGusYsa7KZwClWld1JEtzeIKX+iHF4FtYDawcoes0xSgSpN3UHd6A6g1SR0RDlTACXngummDVNFAuz4UiXYxQm/fBNCMAwAYVOYMBVvDg/HZv8Ag8xMc5NjouHXbs3/AAeYmOdUIB7sMfjdk8as3p5caejMPYQfG7J41ZvTy409Ac9xhfNlt8BM82M9ShSNDcYPzbbfATPNMZ5k4QCwIsniv+Qm+F/QiK5Aix+K/wCQm+F/QiA96eReJMlRUL7EA6iGdqOOiuuFmWBygEo0CT9LTIAIHRh0bITaEKvLImhOFDdoAXNDnXHaMaM7aFEq0ZiUigYhJq9c9VGgGbOU3kgSVJehUQoMAm8K67zCsFLuJClckpDIKyaj6LNXNi2ysOzFG4lPKpC81MitKsMsR5IcCwFIZQutdIoXVlpPjAQeRTUCUrCqqu101dqmgG9tUOSiAQRJUMCCzM7A5UYE+XWYkiyzcplKtopLV15/vfDtkkKSllm8RR9e8a9sBGEpIJHJFgFF9eFBtP4dIhtZBLmSompdjlVhTEknr1uA9Ksk0AfCOzu6U1NeoYU/6hEuyTn0l4agNIMGcZVHlIgG3cl5B51cC9TpBhhjXbthIIukGQWxutjeAUpxdbH8NdDNtdlWokpVdDMA2bvexxyhyRIWCbyrwIoGSG20gIha6fgjoEMGxcMbtN8KEpIKPgwMKsdEv/d1pTi2uFTLDMN74QscKCgcUcFzQM+2FmyzfrMx9FOGYxx2wEe0pF4vJvOpJvACvOYu2I3/AEoJY0U/BAu6cOYkOE0IdmOG0xLnyJhKLqmABvUGkdFt30s4b9yTPrDi50RgwDCtKuemAjyJaSQORCRzSWoAynbRwdIGXOiT2JlhKCAkprgSTkCWfAPTohdns8xIIUsqJDAlKQxrVhQ4imyHbNKUl7yrzmlAGDClNrnpgKo4eduzdyPMTHOqjo+Hg+OzdyPMTHOrgH+wo+N2TxqzenlxpyMxdg1fG7H41ZvTy407Ac/xg/Nlt8BM80xnmQaRobjB+bLb4vN80xnmRhAORZPFd8hN8L+hEVtFk8VnyE7wv6EQHWLsKCXIzfE4u+vW/WdZjz5aEMVGSsEAuAC5D4A0JNX64mTb95hMSKvdpgGpg4yrXyhkWdRSrTmJILhn3mmvA9G6oR5UtJvDkZgZJJNWLNRJepoMsocsk0ApaVMS4AqkskEksa0Y/iIkISpBdcwXXJYs7Vphl+XW1MKgp+WSAWYFs1EhqUoW6OoHTbzT4OZUtzcNphv+JK+pm5Uu1q3RRy9codmoWVuiYAGqmhqCa7MWO7LEI0loQETUkjFVNItjTLEtt1Ygid2VupKlS5gAu5d0A2OGLHVDy7YQVgS1G6kkFiyizgA64TJUoApVMTfwBF0MwS9GxvE01Xc3hm5NIHw6KXSSwqxc4ZEMICRLtpJI5KYGBLkULAFhrNW6DCf4gXPwUymbY0Jpn/22MKWlZQlpgCgdJVGOTNhidmEJQSZdZoN5rqqClHusA7sa7YA5tuIURySyz1ALFtR1wBbixPJqFAQ4IJJCiRhjQCmahCLMpSVfCTkqphQbzTGoO7DeFJmaRE5JAfJAbFnLH+l9xweAd92m7eEpeLXWY4O+6Eotqi55NY0SWILuCA2pzjB2u8AgcqEnMkDSIYvk2B2VaI7TXYTkksaMjnMAHDOzvASFW1TOJa3JIYg5ChOp4dss8rBJQpOxVCaYtDE5ZN25OSLtF0S6sMMgccvwh2wAsq8sLJViMqAXWywfpgKs4eduzdyPMTHMWvADImo6D/xHTcPu3pu5HmJjlrQrm7/yVAO9gUgWyyMAPjVmwA+vlxqSMw9h5qTa7G0sJPuuzVBUf/3RRiW/6jT0Bz/GD82W3xeb5hjPMjCNDcYPzZbfF5vmGM7yDSAdiy+Kz5Cb4X9CIrQRZfFX8hO8L+hMB0U4IvqBlTCXqoXmJUBgb2YAw3ZkQzZ5aCUJEqZmm8q8GSElyrKrNuIwoIlzkzL5aYkA/RO4tlSpTvbJ2CUiaGeYipH5E5agf3gCUrTNSCuVMdCX0gX1G7V1GmPraGkiXUiRMBJCjQiodQJ0vJu6JU8LUrRmBNEkpDPixZTYUOWOykLkS5tSVpIqzCmez+7nkYCPZlJloCkSVAqICk1oaly+813O2SZVwATEyZjpJSHBvMEkuATgcA+ZGyJCpE4/TGAq2eb0w2f9Ek2acwBmA0bpugAuz4uf20BFm3HcyZiiC9Qc1VbKju2/bBypMsoJMlYwBAvVcAlqgkZVbAR6EqXM0HUM79BXUzYNEf3FNDtMcswd9lTjXGu6AZM9ACUGUp1i+UpycsXciusanhMyekpZcmYEpCRnQEPi4wYOYlrss0pWOUqWukUKQDV2Z3/42lPuWdeflA2ob1bNRG9hgawEVXJAJWJSzeaqXPOKqGrO5NP6qQ7dRLeWJc0pWz0JAca9jDyRJTZ5t1I5SoJvFgXD5UoQKDHa8JlWeal3Xe0GApznJBFNoHRWAjzZiVJRelLchbJ0nCUm7UY1BGRx620rSFOJEx3GRreGJfU5cO35SlWacXaYAXS1BRscsabsaVhydJnFRurABwDClPKX/OAhPLUl0ylKurKWdTgpAL40DpSB0ZRN7HNdN1CkB3ZVHoKsT+2g1SZt1gsBTmrDCrBm3Q9ZkLAN83i5IyYasICo+MDt6buR5iY5icl22F/IR+cdPxg9vTdyPMEcvOOG0/kTASOwQ+OWTDtqzZ/28vZGoYy52A7csdT21ZtX18uNRwHP8YPzZbvF5vmGM7yMI0RxgfNlu8WneYYzvJwgHosviq+QneF/QmKyizeKn5Cd4X9CYDrptglqLlL1fE450ePOQEJ0TJIYgi66nIUqWHdsg9aMeuVPK7ymmIABTR+aGLhWt8csOmHJZUQQZiXKgzEPQ6SXbGhDttpgAiBEoocyZhuJQGIcqHOFH0iCa7XiXY7SmiEoWkAMHBYAJS1SdrbwelnkZ11uVS7EOdbaJZhhiRR4lgKvJ0hRrwcYsp8tZScsIBg9k6AiXMwJYgBmBoa5sw3wSuyyRVSFgECpAAqWAJJofINcOySp1OtJFQAGoXp1AjrG8tIKyyuUSU3g7AMxu0fXiBtKdsBJTatO5dXiRebRwfHyb4Z/iX9nMyxAFSWADmpcj9vBFS1FXJzEEMLooWyJNNYMLkXrxJWkpYhnFFBRqKBsCGfLPGAKf2QulQ5OYWzSAx5uFa87yGEL7Js7S5hZidHWRhrIfLV0wctSxdKpibrl8NLEXcMiHpi2UKAVpKMwXVOEEMwvEBOTE4a4BB7J1PwUxgHdsakMNuDb8mh82vSCbi6gF2oHLMdvXDVnvg6UxJS5pR6nRDsHx/eSFInVaaksSDQDIFIOoua7DQPAL/iOkxlzOddBAfMJc6hV31dUOG3aKVXFlwSwDkM1CNdfIYSuYbyVCYLhCaUriScMx+D5EFtaJl4hMxIqaGpBLlOWDNTflSAdNt0QoIXVQSxGD4qOoCF2O0mYCSlSWLMoMTQF+skdENTLxS3KAKvF8BTSZOGVDtuw7YrzG8pKi+KcqYdf7ygKl4wh8em7keYmOUtGW/8AIx1fGJ29N3I8xMcnPy3/AJGAmdgkEWyxPnabMRtHuhA/EGNQRl7g925Y/GrN6eXGoYDwOH/zZbvFp3o1RnaThGieMD5st3i0/wBGqM6ycIB0CLN4qPkJ3hf0JisxFm8VHyM7wv6EwHQ2tEsrU8lalVN4OxN1mJehukgbxC7GJd5N2UtNSxLgA3XL6VHBpTXDtoTMvquzEgq5oOTCtG1kZ57mVNTMbRmJGNS2N5xlhdcft4CJdlFYPJTASca/WOp3LAFQB2g7Wh+bOSJiiZSyUsyhVyQxYO2AFfwo7yisAfCIdyHyJJZAw109bVjgTsVTEpZxili4AB5tNIHHXhSAjz1ybxBlLKsSC9apdgTWoH2TE6SUpCUhCmUCCDW7UAu5zveSFLQs3mWGIN3ChIpUDLp8tGyJrlpqGDAYasy1Dh1mmEAkTUIWSJU0qqm8xLi8MyqocjHLCgLMTrNKCUNJWb1QNKjBxeU5u4/tolzFLdTTUsACzChYPXUzn1QgpmuDyqMMKVwJOGoFtnWAR7rSUh5M2gJYD+64opzVWGFDqhtUxFy4JMxkuQGIYgDN3reIzwPTJkiZeF6YksxUAwd0tqwvP5IJV+6QZqXU10hhgsu1NRSH16oBuVKlJTyiJSnFLtXF0FqO3rvPnD9qWkOky1qchRYEhwA2f9I6RAkrWlQC1pIN5g4BIDbMgC7a4RJUoNempISNPBzW7UtTA9PXARwiUClpMxwGDPQXrrc6uL50h1CkLUpZkrdISsXhUkg80OzgBPk1CHlJWyr01IwbANpEnLNNOimuCBWlJvTU5MQ2ALly2aQat+EAzaESyAsylm8SgjScAgkm6+FG6eiJtgWClkoUgBgAQNQNGJpVugxHlCYCl5qDVyKVSKMKbRWsSrI+k6grSLM1Bqw6emAqLjE7em7keYmOSnpe7v8AyMdbxiD49N3I8wRyk7FO/wDSqAlcH0NbLHX/AMqzZf28uNQRmLg+Pjlk8as3p5cadgPA4wPmy3+Kz/RqjOsnCNFcP/my3+Kz/RKjO0iAeEWZxT/IzvCfoTFZRZ3FN8jO8IPMEB1Mzk0rUvk5l5wCoBVaFiA9QG1ZiIglSgTds63YVZnHNIxyTl+GMTZt+8u7MSKihbRo5yzx6TBKTMB+VSzFwWdnUQRSlGqxrXJiDCpMpCgBJW4IKVAKZwLw0n250gGVLvLaWssQohzi4Sm6l6p5xrt1xJ09EJmJe5sLkUKsDRyIKdMKmUmYgJAF5lU7pWlqYBjqJgGiiUEgclMYqUaBXOcOokHNgxzhpPJgpAkTWBS2LC6NEnSyYCuvfE1F9JZUxNQyRTnVIOGDDDYccmymbQGcmqSXZLvRyKMwfCAYk8mKCVMSnSe8CAAQq87mrt+EEJqA5TImklnBBqOb3RBosnbUnB4lyL9435iSA7gNQHmvSvkz10ASu4xmpvOGNPLTPdrOoAIqZcm4pRkr0W0WJUoPeBuvWpOOpsmg1JQRcElbJChW8BgCwIJd7o/7iSAq6Qqal1ChDCgOkRTUQNnlhNmWt3VNQoAsQGGDhWWRB6iMi4Rpol0TyExg4FCAAogKZj17Ad0EhMq6o8hMAa8QQpyXwAeprr17YnolrCqzAxUS1HYk3QKZaP7qpKpa1JWBMGLggjRTkHAfa++AaUhBWFGWoFeipTqoA6Q9cKBt4MMLTKBLSZpIdD6TENgNLm0xbLdEpUua4eakVcYVDqozVoUjohMiYplEzkEkJCTRgpidVXcdUAxNCAEpMlagAWbcFYBsbyhvBid2OSllXUKRpVCsyAA+JpDS+UHOmpFQ/NbMnKlGzyMSbCVEG8oLqzjJgAR1v1wFQ8Yvb83cjzExyk3FO/8ASqOq4xu35u5HmCOVnYp3/pVATuDw+OWTxqzenRGm4zN2AA92WJi72mzPsPLoptox6Y0zAeDw++bLf4rP9EqM7SMI0Vw8+bLf4raPRLjOtngHYs7im+Rn+EHmiKyizeKb5Gf4QeaIDpLcE3l/ALUWLqqymSGAY7Wwy2Q4opmKJVJmPdIvEEOAxuhjUurpYwqcpV6ZdnpThQgaBZJz3in9W4QHXQielnJHMqnG7hlrxgEy1IQUqTJmuUajQAPcUHooN+QNYZSJZY8hN1VCqAhadep31XhDyFTCEvOQCxCgLpdWlUKDNgzNkRjWHZaVJBCpwL3SHu0AGkcM8djwDM1SFrAVJmEli5BADOBmz1NNpgCZLULvJTGDpBanOY1BqHTjDpRM+uT3OCWvOSaa2YNshI5SjTklnKho81xjSjAGozMA3YFoYJ5GYgG6NJ2BDlIFXx2Cpg0WeUAtpC2Q5w5xf6NdLm/t6vWi+5WJyUpZhgQFUd9eBYY16INQWWCZycGNEmt0hxTG9VtmUAxazLZIMiYoJQ6QEkslhTHnOAGxDPtgky0FV0yVs5qXZybriuFcdg1UkqC1c2algllME84Egl8g4NGyOEElMwmk5J6Ek4pOWz8dzA2tCF86Sp0skOKNeamsAEnc8N2OahykSJqQtklwRS6zlzTBqbNcPssm8mcm6Sw5preKmGo3Td6OpIlLJN2cGe8RjS86RsF0M2cASig3U8jMZISlLggAXkjF8mB6IRLkoBITJWAghibwqVXXTXACr7BqELUFKSAJ6RRyaPzgoEH+7TLGH5KVsSZoIJ0Wuti7O1SwbrpqBm0cmq6oylqKwxYGjEUXUAVz2HKH+xqgQtkKRpHnO6nAJVXaT1QhRWyByqQU0Xg6sgQ4oSxyasP2AKZV5YW5dxgAwoPx6YCnuMft+buR5gjlJmKd/wClUdXxkdvzdyPMEcovFO/9JgPQ4Oj47Y/GbP6ZEaajM3B3t2x+M2f0yI0zAeJw5+bbd4raPRLjOcgUjRvDb5ut3ito9EuM4SIB94s7il+Sn+EHmiKwEWhxRfIz/CDzRAdVbFAKPwK1G8modi1wg9DltqTrMNypYJYyVDRxJU1cQPx9bh/VXPQCxUkHUSN/4R5xUQlQ90JrcCSQDdOBz0rzHE0gI60Juj4ut2ukB3ZlAsTRqmu0nFnk2spKi8lSiA14JOBySc8f20IWCXHulOAFAnE5uDnVhDiSXV8YTVJKQyKPopU/0qg9OqAblF0tyKxdCltUAquswOLm8QMM9UCSoALCZKwyVa2UwoBmXDZU64Wq8z+6UsaAsjHW+GRgjeBCTaQ7KcXUDBKepnCscFQDU60BKSDJmBJJKiX7l3oXdwB150iXYJCFafJlKnxVnkCKkMfVshMxKr6iLQkf0sktjdz2jU+vUmWosR7oBLOFXU0AuknU1T17IImiyIrTnO9Tnztz06hqEJk2CWgulIB1/v8AeOsxDTfL/GRgoc1AYgAE66FzjmIXNSSolM9Iqlk0LNkz1vP+EFSVWFBAS2iC7OW5pSx2MTTPrgSrChN5hzncEk0IAPWwfXEYlV0taE0UCVMiiRQp2OczqgWZJBD2gKSDho53mBVi+H2YIkjsfLobooQQS5qMIULEgBKbtEkFIc0IwMR5d66ByySQQ6tGrvokZVbbQwyL7dtJwqbsvFiH1APdpvqYKlzux0tRJIqQQ7nA4w5ZbKmWGSG17dsNzZE0k3ZrCjC6ktr3vUw7ZpagDfVerSgDDVTHfAU1xkdvzd0vzBHKTBgdRfyEfnHWcZA+Pzd0vzExyqzhtp5CfygJvBs/HbHT/wAmz+mRGmYzNwZB922Ov/k2fL+2RtjTMB4vDb5ut3ito9EuM42eNH8NPm+2+LT/AESozfIgHotDigHwU/wifNirhFpcT3yVo8InzYDu1WRBLlIfF9uH5CPMVJZwbOFBxRIxZShV6EMkHpHR7cBoDxrXLAcCReDhiHq12uFKFTbRAkSqAGTghnLmtdGuIqfwDuH9poDQHiuwpZzzgogd1hfGHXi3Q656Beu8gVAMArKrCgxoAK7Bqces0BoDykJCtIyGUbo2sTdLlsABhq3wyZl1JUZBGgXa8aAAXcAcMNgj22gQHkWRiyuRbRWQa4PRIcVcOdWGuhckACpMhlIu3Qxq6rxamRr1R7DQbQHjcmFpWDJUml5w4chTgA4glgdzamCyAkMJBu3UqCQDjXRZmBAJG6mp/WaA0B4qwGKRIUwYjFnAKqZ86j/8CDl2RKVFPJEjRF51VSGZzsJPk2t7TQGgPPVa1BwJSyz1rVi2rPGH7LOKwSUKRsVnQRJaCaApHjJ7fm7pfmCONn2gAiuB2ajrjsuMv5wm7pfmCOL9xrKrwRfTUM6KF3dlKGX4wHucHOyC5tssd4gtabPkkf8A6pGIEaUjMfBGzqRbLIFBj7ps+BBxng4imEacgPH4Y9oW3xaf6JUZwkikaQ4X9oWzxef6JUZwlYQBxZ/FDMIlzwACSsGpagTuOuKvMS7D2TmyX5KYpF5nbNsKHOsBoASF3ysJS/8AfWzMBUXWy/GHr0zuUfbV7EUJ757X9evyeqAOE9r+vX5PVAX3emdyj7avYgXpnco+0r2IoUcJrX9evyeqFDhPa/r1+T1QF2zuyZQSlQAbP4Qg0vUIlsaQSuyh7kEAEu68gS3Md2Bo0Ul75rX9evyeqB75LU78ut9dMOqAue19kQQASBmCkzcwU4iXvbr1RHVNS4N9dRT4SfgdyMab84qL3z2v69fk9UD3z2vviZ5PVAW+i0pUFC8Swqb84FnI51zWr8Ikns2Az3QSzD4TMP8AV6upjFMe+i198TPJ6oL30Wvvhfk9UBc/8dFebTH5QtvaXteJlntS1glIQWLYrGQOaNREUYOFNs74X/l9UH76rZ3wvyeqAve/M7lH2lexAvTO5R9pXsRRPvstnfC/J6oI8LbZ3wv/AC+qAvWYJigzIywWoYF+5huyyVovUBcvVZPU6Yo732W3viZ5PVBHhZbM7Qs77v4NATuMhd63zDrTLP8AkEcoaEb/AMjEq3W1c5ZXMUVLVio50YeQRGUHgPb7BykC22O5NEz4zI+ioU5ZFaiNGxmrgon49ZMe2JOZ+sTGlYDyuFnaNr8XnejVGbpeEaS4VdpWvxed6NUZtl4QBqhMKIhN2AVLQVFkgk7BDi7MpIdSSBrIMHZZfwiGa85upKSoKN00u50c9EKnyVAB5gViwYAl2dyMRQU3wARZVkPdU24wSZJJYAuMmrD1klruSylUu6CoglA0zechRPPY03RHs0k30BKgSHCXBVe0VDmtiA5GDNALXIUmpSQNZBhSbMs4JUegwU9KtG8tJa9gGJdsSMWYUhyzSl3UlKpd11EFSOdpF7xI0mLjoaAZTKUSwSSdTF4OZIUnFJG8EQmzyiSkJUCa3XSVBWiQ91sQHNRRoVPlqF11IcPzUsTUc4tVqNAKTZlkOEKP+EwhMkksASdQBPkhyzSVgJUDLKdJr0sm9pKdyzqYlschDdmQbyQFJUcrwKgrRNSAMhX9tAHNkKTzkqG8EQYsiyHCFkHA3T6oKfIUm66kZ0Sm6ThjQO1Os64ck2ZTJU8pQrzpalXqqck3dJi4cHIQDKJSiWCSTqAJPVAmyFJ5yVDeCPxgrGhV4BKkKoWvgqCqYsA7gVc4Qq1SlC7eUhw/MSUlVRVVAFNlqeAAskwhxLWRrCVeqI5j0JVlmXUL+CKWIBVKWq8XU95VzSOIochHnhFBW9/U7vteAJ4EG0CA9Pgr29ZPGJPpExpSM2cFe3rJ4xJ9ImNJwHl8Ke0rV4Cd6NUZsRhGnuydl5WTNlO3KIWh9V5JT+cZimS1S1KlzElK0EpWk5KFCIBQgwmEhQgxMEA6i7eTewJa9XRoa0qdTOMYQTKpcSQdbKAA6SYHKwQWIA0qkXRfd9LRZRu1xxArjSCklDpcFKS9XOjQ6q7MsYUi2rSkAB2JrfWHD0F1JYMKbYKXaCClRr3QSq6TQ4KAcVY7W2wBDknHJgvrY0w1/ukAGSwvO9dHSLMT0B8WGuDmWxSjUMmuK1KOyqsOiBJ7IrSGYGpreUN1AWgF2codDugF2U5FzROJAfZljCUCU45MF2qSDTClf3SF/wATX3A+2v1wX8SX3A+2v1wA+AupKiQSVaOkbul1B8aQJFwlAOgkvUqIuC6XBIDlw6cnfog/4kr6sfbX64P+Jr7gfbV64BkGUSOTCnY1L0wpUZ/lCkqkFIvFQx0bxpUvRtFzVtueMBdsUo1AA3u5o1TUZ9cLHZBkgXCVB3N5kkOWZIwowzwgGpXJum8FJSxYuxTomjgVfDJ36IChKccneJrUnDZh+2h2y2opUkqF4fTAYHDKlKsaNBz7XfVzQlO0hRembDbAFekXE3lLzPJ3lG6XI5t1gTU0fGGUAMGDDIHLZCyoQCoQCWhN2F3hAcQHpcEx8esnjEn0iY0hGeuAVkVO7I2ZKQ91YmqPcpl6Tnpup3qEaFgBHN8JuBFktxvzUFM3DlZZCVkDAFwUq/xAtlHSQICuTxO2T6+1/ak/7UJ/k5ZO+LV1yf8AaiyIEBW/8nbL3xauuT/twX8nLN3zaf8AR/24smBAVt/J2zd82n/S9iC/k7Z++bR/pexFlQICtDxOWfvm0f6XsQn+TVn75tHVK9mLNgQFZ/yckd8z+qX7MF/JuR3zP6pfsxZsCArL+Tknvqd9mX6oIcTcnvqd9mX6os6BAVj/ACbk99Tvsy/VA/k5J76nfZRFnQICsf5Oyu+pv2UQDxOyu+pv2ERZ0CArAcTkrvqb9hED+TsvvqZ9hHriz4EBWH8nZffUz7CPXBjidlZ2qa2xCIs6BAeJwX4LWewIKZCTeU1+YsutbYOWAA2AAbI9uBAg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1" name="Picture 23" descr="https://encrypted-tbn1.gstatic.com/images?q=tbn:ANd9GcRHIMsoX2LQX_hH2Sdju6vE3Vm7n6tM61s-vFS7KmnI2CmVYuE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09" y="4388495"/>
            <a:ext cx="1279463" cy="21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.donkin\AppData\Local\Microsoft\Windows\Temporary Internet Files\Content.IE5\F02Y4E1W\MP90030581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13" y="1572649"/>
            <a:ext cx="1710587" cy="15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3248845"/>
            <a:ext cx="901721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List all the computer devices you’ve used this week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nd what you used them for.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3" name="Picture 25" descr="https://encrypted-tbn3.gstatic.com/images?q=tbn:ANd9GcSCthBlB6oW4WPCCj_tTeY-tQb7ddcgsyksQVXfLc9TP9ajUtwx3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702"/>
            <a:ext cx="1658206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s://encrypted-tbn0.gstatic.com/images?q=tbn:ANd9GcRiSkZphcVJjPiVF2-shdmiIBSivCxSt7aewiZZS0M3nxPtg3GJy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5247716"/>
            <a:ext cx="213360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.donkin\AppData\Local\Microsoft\Windows\Temporary Internet Files\Content.IE5\2PK4S76Q\MP9004053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756" y="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.donkin\AppData\Local\Microsoft\Windows\Temporary Internet Files\Content.IE5\Y3SV8HH3\MC9004326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97" y="-27085"/>
            <a:ext cx="2967444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.donkin\AppData\Local\Microsoft\Windows\Temporary Internet Files\Content.IE5\2PK4S76Q\MC900433826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34" y="134062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7" descr="data:image/jpeg;base64,/9j/4AAQSkZJRgABAQAAAQABAAD/2wCEAAkGBxQSEhQUEhQVFRUXGBgYFhUXGRYcHRcYHBgZGBgYGBccHSggGBwlHBgXITEhJikrLi4uGh8zODMsNygtLisBCgoKDAwMDgwMDzcZFBksNywrKysrKzcrKysrKzcrKysrKysrLCs3LCsrKysrKyssKysrKyssLCsrLCsrKysrK//AABEIAQkAvgMBIgACEQEDEQH/xAAcAAAABwEBAAAAAAAAAAAAAAAAAQIDBAcIBgX/xABPEAABAgMEBAYLDgMIAwEAAAABAhEAAyEEEjFBIlFhcQYHEzKBkQU0UlRzdKGys9HSFBYjJDM1QlOSk7HBwvAVF2JjcoKio9Ph8URklEP/xAAVAQEBAAAAAAAAAAAAAAAAAAAAAf/EABQRAQAAAAAAAAAAAAAAAAAAAAD/2gAMAwEAAhEDEQA/ALxhq02lEtN6YtKE90ogDrMNdlbemzyZs5b3JSFLU2LJBUQNtIoDsp2ZXapvLWg3ll7oxEsH6EsfRAoNZZy5gL0PCWx992b76V7UD3zWPvuzffSvaihhbNkA23ZAXx75rF33ZvvpXtQR4UWLvyy/fSvaih/dmyCNrgL3XwssIBJttlYV+Wle1BzOFdhSQFWyzJcEh50oYNrVtEUJ7qge6oC9zwy7H9/2P/6JPtQXv07Hd/2P/wCiT7UUObZB+7YC9jw17Hd/2T7+V7UF79ux3f8AZPv5XtRTEuyzSAoAMUhQqHIOFP3iIcTYppeg21ych91DAXH79+x3f9k+/le1Be/fsd39ZPvpftRTarOsass/6QryB+rohq2IMs1INWfPqx19UBdXv27Hd/WX72X64Hv27Hd+2b71HrijDaoT7pgL2HDXsf37ZvvUeuB79Ox/ftm+9R64on3TAFrMBe3vz7H9+Wf7xHrg/fjYO/LP94n1xRaLYYkptjQF1+/Gwd9yPvE+uDHDCwGnuuz9MxI8pMUdOtrxGNqgNKSpgUApJCgQ4ILgjWCMYVFKcW3CNUi1S5JJ5Kcq6U5BZ5q0jIlTJOsGrsIuuA53jE+bLZ4JUZ/l4Rf/ABi/Nlr8Er8oz+g0gJEuDMNyzHecAnEqYQi9p1IbuU0qdvlgOGcQkkRaqpVovEg6JwTdTTBg96uD9Jwoxql2hmzdJe6nLnBr2BLbh1wFUQUWryNpwvUr9BD7K3mpXKF8laaV36CK83+qmCuvJoCqOuCCdh6oteZItBAZSgbzvdRze553l3wSpFpoyz9iXX/N+/wCtLPOUnaNRD9WrohU2YpWL9AbyCLJNmtNRfNcNCW4/wA0elfX9WetPrgKg0v6vLCVJUcQo9cXDfX9WetPtQL6/qz1p9qApvk1dyrqMDkVdyrqMXLeX9WetPtQV9f1Z60+1AU4JCu5V1GFCzq7lX2TFw31/VnrT64Iqmdx5U+1AVEJCu4V9kwOSX3C/sq9UWZOsU9QUL6nJDEMABqATMB8sLsNnmyUqvX5jlxeIJGAYOonywFUTEmGVR7XCebftMxTFL3aHEaIFY8hUBM4Mdu2PxiR6VMaUjNfB0/HLIf/AGZHpURpSA5zjF+bLX4I/iIz2mNCcYvzZbPBKjPkrCAeRFjcW/yEzwp8xEVyiLH4tfkJvhf0IgOvaA0HBwCWgNC4DQCGgNEe0W9KF3VA4AviK3mFC5OgrKGv4xKdrxJ0aBKydIsml16n8tYgHTbUd0Nm2qU011UkdMJX2RlDFY/ZI/FKuo6o860Cz3pYIUaJKFabJvKCkMfo1lDDBsgYKX7mSElCSUzUqSCHYJDJLAkFLv8ARFanbAeknsjLJa9mE4HEhwMIkS1hTtkSDvjwVT7KVXiFHTvXtNnRL5+y6GTrFDhWJ8nslLSkkBVVJcMXddwuAcQL6XbCA9JoDR5o7OymSokgEA1Bo9AKYl3FHqDHpiAJoDQqBAIaErQ+MOQRgKm4ZoAtc1gANHzEx4ce9w37cm/4PMTHPKMBM7Bdt2Txmz+mRGlYzP2DW1rsj982b06I0wIDneMT5stngV/hGepWEaG4w/my2eBX+EZ5l4QDqYsjiz+Qm+FPmIitgYsnix+Qm+FPmIgOyjz5dtWTWWRhkcyWq2pn1F4RaHJU1oCamjJdIIZscjnjhDkkFlPPCsG5uiSTq10HRAOe6lsg8krSxD1RqeCTa1lJPJkEXaF6ua5PQQylTyy88F2IUwDC9qBwOGysGhJqkz7xPNoNG7pHCpozufxgGl2m8tjI0ikuVAE3dIAOAaPtaucHf/8AXGD4arrDm46Ip/SnVQlJJB+MpxcFk0DOBjrDvvyh+cu8UNOSnFwkA36XtejQO+3rBtKwpCVCSk/RZqpAdm0cNmW+CtEwBVxMgKYOMAA9dTAOBhm2qFSTQjl0lSi70ozAhn3dddqVJFEpnhKkpAJxcuUk1ON7fUNnAKnJCGu2cKFDQAazgz0I/wAw2sp9AtJTRTMMNEUUNGtWENTAdIi0AGoYsGUCduqnl1CFlTpT8MElmJxcp5zksxqNR/IEoDkD3OkDRDsCGYZNkKV7nc8oT1urQokKatVEYNSj9MRUysxPDFROt6c172rVspAkq0SFWhJUVaKgRgwYM41gtXEYwDptc36rXmciwGGda+uALashbS9JJRQk6TkXmLZB/VCbQxu/DpSU0OFSHB+kOrZlC7SQbo5YJoDiNIGusYsa7KZwClWld1JEtzeIKX+iHF4FtYDawcoes0xSgSpN3UHd6A6g1SR0RDlTACXngummDVNFAuz4UiXYxQm/fBNCMAwAYVOYMBVvDg/HZv8Ag8xMc5NjouHXbs3/AAeYmOdUIB7sMfjdk8as3p5caejMPYQfG7J41ZvTy409Ac9xhfNlt8BM82M9ShSNDcYPzbbfATPNMZ5k4QCwIsniv+Qm+F/QiK5Aix+K/wCQm+F/QiA96eReJMlRUL7EA6iGdqOOiuuFmWBygEo0CT9LTIAIHRh0bITaEKvLImhOFDdoAXNDnXHaMaM7aFEq0ZiUigYhJq9c9VGgGbOU3kgSVJehUQoMAm8K67zCsFLuJClckpDIKyaj6LNXNi2ysOzFG4lPKpC81MitKsMsR5IcCwFIZQutdIoXVlpPjAQeRTUCUrCqqu101dqmgG9tUOSiAQRJUMCCzM7A5UYE+XWYkiyzcplKtopLV15/vfDtkkKSllm8RR9e8a9sBGEpIJHJFgFF9eFBtP4dIhtZBLmSompdjlVhTEknr1uA9Ksk0AfCOzu6U1NeoYU/6hEuyTn0l4agNIMGcZVHlIgG3cl5B51cC9TpBhhjXbthIIukGQWxutjeAUpxdbH8NdDNtdlWokpVdDMA2bvexxyhyRIWCbyrwIoGSG20gIha6fgjoEMGxcMbtN8KEpIKPgwMKsdEv/d1pTi2uFTLDMN74QscKCgcUcFzQM+2FmyzfrMx9FOGYxx2wEe0pF4vJvOpJvACvOYu2I3/AEoJY0U/BAu6cOYkOE0IdmOG0xLnyJhKLqmABvUGkdFt30s4b9yTPrDi50RgwDCtKuemAjyJaSQORCRzSWoAynbRwdIGXOiT2JlhKCAkprgSTkCWfAPTohdns8xIIUsqJDAlKQxrVhQ4imyHbNKUl7yrzmlAGDClNrnpgKo4eduzdyPMTHOqjo+Hg+OzdyPMTHOrgH+wo+N2TxqzenlxpyMxdg1fG7H41ZvTy407Ac/xg/Nlt8BM80xnmQaRobjB+bLb4vN80xnmRhAORZPFd8hN8L+hEVtFk8VnyE7wv6EQHWLsKCXIzfE4u+vW/WdZjz5aEMVGSsEAuAC5D4A0JNX64mTb95hMSKvdpgGpg4yrXyhkWdRSrTmJILhn3mmvA9G6oR5UtJvDkZgZJJNWLNRJepoMsocsk0ApaVMS4AqkskEksa0Y/iIkISpBdcwXXJYs7Vphl+XW1MKgp+WSAWYFs1EhqUoW6OoHTbzT4OZUtzcNphv+JK+pm5Uu1q3RRy9codmoWVuiYAGqmhqCa7MWO7LEI0loQETUkjFVNItjTLEtt1Ygid2VupKlS5gAu5d0A2OGLHVDy7YQVgS1G6kkFiyizgA64TJUoApVMTfwBF0MwS9GxvE01Xc3hm5NIHw6KXSSwqxc4ZEMICRLtpJI5KYGBLkULAFhrNW6DCf4gXPwUymbY0Jpn/22MKWlZQlpgCgdJVGOTNhidmEJQSZdZoN5rqqClHusA7sa7YA5tuIURySyz1ALFtR1wBbixPJqFAQ4IJJCiRhjQCmahCLMpSVfCTkqphQbzTGoO7DeFJmaRE5JAfJAbFnLH+l9xweAd92m7eEpeLXWY4O+6Eotqi55NY0SWILuCA2pzjB2u8AgcqEnMkDSIYvk2B2VaI7TXYTkksaMjnMAHDOzvASFW1TOJa3JIYg5ChOp4dss8rBJQpOxVCaYtDE5ZN25OSLtF0S6sMMgccvwh2wAsq8sLJViMqAXWywfpgKs4eduzdyPMTHMWvADImo6D/xHTcPu3pu5HmJjlrQrm7/yVAO9gUgWyyMAPjVmwA+vlxqSMw9h5qTa7G0sJPuuzVBUf/3RRiW/6jT0Bz/GD82W3xeb5hjPMjCNDcYPzZbfF5vmGM7yDSAdiy+Kz5Cb4X9CIrQRZfFX8hO8L+hMB0U4IvqBlTCXqoXmJUBgb2YAw3ZkQzZ5aCUJEqZmm8q8GSElyrKrNuIwoIlzkzL5aYkA/RO4tlSpTvbJ2CUiaGeYipH5E5agf3gCUrTNSCuVMdCX0gX1G7V1GmPraGkiXUiRMBJCjQiodQJ0vJu6JU8LUrRmBNEkpDPixZTYUOWOykLkS5tSVpIqzCmez+7nkYCPZlJloCkSVAqICk1oaly+813O2SZVwATEyZjpJSHBvMEkuATgcA+ZGyJCpE4/TGAq2eb0w2f9Ek2acwBmA0bpugAuz4uf20BFm3HcyZiiC9Qc1VbKju2/bBypMsoJMlYwBAvVcAlqgkZVbAR6EqXM0HUM79BXUzYNEf3FNDtMcswd9lTjXGu6AZM9ACUGUp1i+UpycsXciusanhMyekpZcmYEpCRnQEPi4wYOYlrss0pWOUqWukUKQDV2Z3/42lPuWdeflA2ob1bNRG9hgawEVXJAJWJSzeaqXPOKqGrO5NP6qQ7dRLeWJc0pWz0JAca9jDyRJTZ5t1I5SoJvFgXD5UoQKDHa8JlWeal3Xe0GApznJBFNoHRWAjzZiVJRelLchbJ0nCUm7UY1BGRx620rSFOJEx3GRreGJfU5cO35SlWacXaYAXS1BRscsabsaVhydJnFRurABwDClPKX/OAhPLUl0ylKurKWdTgpAL40DpSB0ZRN7HNdN1CkB3ZVHoKsT+2g1SZt1gsBTmrDCrBm3Q9ZkLAN83i5IyYasICo+MDt6buR5iY5icl22F/IR+cdPxg9vTdyPMEcvOOG0/kTASOwQ+OWTDtqzZ/28vZGoYy52A7csdT21ZtX18uNRwHP8YPzZbvF5vmGM7yMI0RxgfNlu8WneYYzvJwgHosviq+QneF/QmKyizeKn5Cd4X9CYDrptglqLlL1fE450ePOQEJ0TJIYgi66nIUqWHdsg9aMeuVPK7ymmIABTR+aGLhWt8csOmHJZUQQZiXKgzEPQ6SXbGhDttpgAiBEoocyZhuJQGIcqHOFH0iCa7XiXY7SmiEoWkAMHBYAJS1SdrbwelnkZ11uVS7EOdbaJZhhiRR4lgKvJ0hRrwcYsp8tZScsIBg9k6AiXMwJYgBmBoa5sw3wSuyyRVSFgECpAAqWAJJofINcOySp1OtJFQAGoXp1AjrG8tIKyyuUSU3g7AMxu0fXiBtKdsBJTatO5dXiRebRwfHyb4Z/iX9nMyxAFSWADmpcj9vBFS1FXJzEEMLooWyJNNYMLkXrxJWkpYhnFFBRqKBsCGfLPGAKf2QulQ5OYWzSAx5uFa87yGEL7Js7S5hZidHWRhrIfLV0wctSxdKpibrl8NLEXcMiHpi2UKAVpKMwXVOEEMwvEBOTE4a4BB7J1PwUxgHdsakMNuDb8mh82vSCbi6gF2oHLMdvXDVnvg6UxJS5pR6nRDsHx/eSFInVaaksSDQDIFIOoua7DQPAL/iOkxlzOddBAfMJc6hV31dUOG3aKVXFlwSwDkM1CNdfIYSuYbyVCYLhCaUriScMx+D5EFtaJl4hMxIqaGpBLlOWDNTflSAdNt0QoIXVQSxGD4qOoCF2O0mYCSlSWLMoMTQF+skdENTLxS3KAKvF8BTSZOGVDtuw7YrzG8pKi+KcqYdf7ygKl4wh8em7keYmOUtGW/8AIx1fGJ29N3I8xMcnPy3/AJGAmdgkEWyxPnabMRtHuhA/EGNQRl7g925Y/GrN6eXGoYDwOH/zZbvFp3o1RnaThGieMD5st3i0/wBGqM6ycIB0CLN4qPkJ3hf0JisxFm8VHyM7wv6EwHQ2tEsrU8lalVN4OxN1mJehukgbxC7GJd5N2UtNSxLgA3XL6VHBpTXDtoTMvquzEgq5oOTCtG1kZ57mVNTMbRmJGNS2N5xlhdcft4CJdlFYPJTASca/WOp3LAFQB2g7Wh+bOSJiiZSyUsyhVyQxYO2AFfwo7yisAfCIdyHyJJZAw109bVjgTsVTEpZxili4AB5tNIHHXhSAjz1ybxBlLKsSC9apdgTWoH2TE6SUpCUhCmUCCDW7UAu5zveSFLQs3mWGIN3ChIpUDLp8tGyJrlpqGDAYasy1Dh1mmEAkTUIWSJU0qqm8xLi8MyqocjHLCgLMTrNKCUNJWb1QNKjBxeU5u4/tolzFLdTTUsACzChYPXUzn1QgpmuDyqMMKVwJOGoFtnWAR7rSUh5M2gJYD+64opzVWGFDqhtUxFy4JMxkuQGIYgDN3reIzwPTJkiZeF6YksxUAwd0tqwvP5IJV+6QZqXU10hhgsu1NRSH16oBuVKlJTyiJSnFLtXF0FqO3rvPnD9qWkOky1qchRYEhwA2f9I6RAkrWlQC1pIN5g4BIDbMgC7a4RJUoNempISNPBzW7UtTA9PXARwiUClpMxwGDPQXrrc6uL50h1CkLUpZkrdISsXhUkg80OzgBPk1CHlJWyr01IwbANpEnLNNOimuCBWlJvTU5MQ2ALly2aQat+EAzaESyAsylm8SgjScAgkm6+FG6eiJtgWClkoUgBgAQNQNGJpVugxHlCYCl5qDVyKVSKMKbRWsSrI+k6grSLM1Bqw6emAqLjE7em7keYmOSnpe7v8AyMdbxiD49N3I8wRyk7FO/wDSqAlcH0NbLHX/AMqzZf28uNQRmLg+Pjlk8as3p5cadgPA4wPmy3+Kz/RqjOsnCNFcP/my3+Kz/RKjO0iAeEWZxT/IzvCfoTFZRZ3FN8jO8IPMEB1Mzk0rUvk5l5wCoBVaFiA9QG1ZiIglSgTds63YVZnHNIxyTl+GMTZt+8u7MSKihbRo5yzx6TBKTMB+VSzFwWdnUQRSlGqxrXJiDCpMpCgBJW4IKVAKZwLw0n250gGVLvLaWssQohzi4Sm6l6p5xrt1xJ09EJmJe5sLkUKsDRyIKdMKmUmYgJAF5lU7pWlqYBjqJgGiiUEgclMYqUaBXOcOokHNgxzhpPJgpAkTWBS2LC6NEnSyYCuvfE1F9JZUxNQyRTnVIOGDDDYccmymbQGcmqSXZLvRyKMwfCAYk8mKCVMSnSe8CAAQq87mrt+EEJqA5TImklnBBqOb3RBosnbUnB4lyL9435iSA7gNQHmvSvkz10ASu4xmpvOGNPLTPdrOoAIqZcm4pRkr0W0WJUoPeBuvWpOOpsmg1JQRcElbJChW8BgCwIJd7o/7iSAq6Qqal1ChDCgOkRTUQNnlhNmWt3VNQoAsQGGDhWWRB6iMi4Rpol0TyExg4FCAAogKZj17Ad0EhMq6o8hMAa8QQpyXwAeprr17YnolrCqzAxUS1HYk3QKZaP7qpKpa1JWBMGLggjRTkHAfa++AaUhBWFGWoFeipTqoA6Q9cKBt4MMLTKBLSZpIdD6TENgNLm0xbLdEpUua4eakVcYVDqozVoUjohMiYplEzkEkJCTRgpidVXcdUAxNCAEpMlagAWbcFYBsbyhvBid2OSllXUKRpVCsyAA+JpDS+UHOmpFQ/NbMnKlGzyMSbCVEG8oLqzjJgAR1v1wFQ8Yvb83cjzExyk3FO/8ASqOq4xu35u5HmCOVnYp3/pVATuDw+OWTxqzenRGm4zN2AA92WJi72mzPsPLoptox6Y0zAeDw++bLf4rP9EqM7SMI0Vw8+bLf4raPRLjOtngHYs7im+Rn+EHmiKyizeKb5Gf4QeaIDpLcE3l/ALUWLqqymSGAY7Wwy2Q4opmKJVJmPdIvEEOAxuhjUurpYwqcpV6ZdnpThQgaBZJz3in9W4QHXQielnJHMqnG7hlrxgEy1IQUqTJmuUajQAPcUHooN+QNYZSJZY8hN1VCqAhadep31XhDyFTCEvOQCxCgLpdWlUKDNgzNkRjWHZaVJBCpwL3SHu0AGkcM8djwDM1SFrAVJmEli5BADOBmz1NNpgCZLULvJTGDpBanOY1BqHTjDpRM+uT3OCWvOSaa2YNshI5SjTklnKho81xjSjAGozMA3YFoYJ5GYgG6NJ2BDlIFXx2Cpg0WeUAtpC2Q5w5xf6NdLm/t6vWi+5WJyUpZhgQFUd9eBYY16INQWWCZycGNEmt0hxTG9VtmUAxazLZIMiYoJQ6QEkslhTHnOAGxDPtgky0FV0yVs5qXZybriuFcdg1UkqC1c2algllME84Egl8g4NGyOEElMwmk5J6Ek4pOWz8dzA2tCF86Sp0skOKNeamsAEnc8N2OahykSJqQtklwRS6zlzTBqbNcPssm8mcm6Sw5preKmGo3Td6OpIlLJN2cGe8RjS86RsF0M2cASig3U8jMZISlLggAXkjF8mB6IRLkoBITJWAghibwqVXXTXACr7BqELUFKSAJ6RRyaPzgoEH+7TLGH5KVsSZoIJ0Wuti7O1SwbrpqBm0cmq6oylqKwxYGjEUXUAVz2HKH+xqgQtkKRpHnO6nAJVXaT1QhRWyByqQU0Xg6sgQ4oSxyasP2AKZV5YW5dxgAwoPx6YCnuMft+buR5gjlJmKd/wClUdXxkdvzdyPMEcovFO/9JgPQ4Oj47Y/GbP6ZEaajM3B3t2x+M2f0yI0zAeJw5+bbd4raPRLjOcgUjRvDb5ut3ito9EuM4SIB94s7il+Sn+EHmiKwEWhxRfIz/CDzRAdVbFAKPwK1G8modi1wg9DltqTrMNypYJYyVDRxJU1cQPx9bh/VXPQCxUkHUSN/4R5xUQlQ90JrcCSQDdOBz0rzHE0gI60Juj4ut2ukB3ZlAsTRqmu0nFnk2spKi8lSiA14JOBySc8f20IWCXHulOAFAnE5uDnVhDiSXV8YTVJKQyKPopU/0qg9OqAblF0tyKxdCltUAquswOLm8QMM9UCSoALCZKwyVa2UwoBmXDZU64Wq8z+6UsaAsjHW+GRgjeBCTaQ7KcXUDBKepnCscFQDU60BKSDJmBJJKiX7l3oXdwB150iXYJCFafJlKnxVnkCKkMfVshMxKr6iLQkf0sktjdz2jU+vUmWosR7oBLOFXU0AuknU1T17IImiyIrTnO9Tnztz06hqEJk2CWgulIB1/v8AeOsxDTfL/GRgoc1AYgAE66FzjmIXNSSolM9Iqlk0LNkz1vP+EFSVWFBAS2iC7OW5pSx2MTTPrgSrChN5hzncEk0IAPWwfXEYlV0taE0UCVMiiRQp2OczqgWZJBD2gKSDho53mBVi+H2YIkjsfLobooQQS5qMIULEgBKbtEkFIc0IwMR5d66ByySQQ6tGrvokZVbbQwyL7dtJwqbsvFiH1APdpvqYKlzux0tRJIqQQ7nA4w5ZbKmWGSG17dsNzZE0k3ZrCjC6ktr3vUw7ZpagDfVerSgDDVTHfAU1xkdvzd0vzBHKTBgdRfyEfnHWcZA+Pzd0vzExyqzhtp5CfygJvBs/HbHT/wAmz+mRGmYzNwZB922Ov/k2fL+2RtjTMB4vDb5ut3ito9EuM42eNH8NPm+2+LT/AESozfIgHotDigHwU/wifNirhFpcT3yVo8InzYDu1WRBLlIfF9uH5CPMVJZwbOFBxRIxZShV6EMkHpHR7cBoDxrXLAcCReDhiHq12uFKFTbRAkSqAGTghnLmtdGuIqfwDuH9poDQHiuwpZzzgogd1hfGHXi3Q656Beu8gVAMArKrCgxoAK7Bqces0BoDykJCtIyGUbo2sTdLlsABhq3wyZl1JUZBGgXa8aAAXcAcMNgj22gQHkWRiyuRbRWQa4PRIcVcOdWGuhckACpMhlIu3Qxq6rxamRr1R7DQbQHjcmFpWDJUml5w4chTgA4glgdzamCyAkMJBu3UqCQDjXRZmBAJG6mp/WaA0B4qwGKRIUwYjFnAKqZ86j/8CDl2RKVFPJEjRF51VSGZzsJPk2t7TQGgPPVa1BwJSyz1rVi2rPGH7LOKwSUKRsVnQRJaCaApHjJ7fm7pfmCONn2gAiuB2ajrjsuMv5wm7pfmCOL9xrKrwRfTUM6KF3dlKGX4wHucHOyC5tssd4gtabPkkf8A6pGIEaUjMfBGzqRbLIFBj7ps+BBxng4imEacgPH4Y9oW3xaf6JUZwkikaQ4X9oWzxef6JUZwlYQBxZ/FDMIlzwACSsGpagTuOuKvMS7D2TmyX5KYpF5nbNsKHOsBoASF3ysJS/8AfWzMBUXWy/GHr0zuUfbV7EUJ757X9evyeqAOE9r+vX5PVAX3emdyj7avYgXpnco+0r2IoUcJrX9evyeqFDhPa/r1+T1QF2zuyZQSlQAbP4Qg0vUIlsaQSuyh7kEAEu68gS3Md2Bo0Ul75rX9evyeqB75LU78ut9dMOqAue19kQQASBmCkzcwU4iXvbr1RHVNS4N9dRT4SfgdyMab84qL3z2v69fk9UD3z2vviZ5PVAW+i0pUFC8Swqb84FnI51zWr8Ikns2Az3QSzD4TMP8AV6upjFMe+i198TPJ6oL30Wvvhfk9UBc/8dFebTH5QtvaXteJlntS1glIQWLYrGQOaNREUYOFNs74X/l9UH76rZ3wvyeqAve/M7lH2lexAvTO5R9pXsRRPvstnfC/J6oI8LbZ3wv/AC+qAvWYJigzIywWoYF+5huyyVovUBcvVZPU6Yo732W3viZ5PVBHhZbM7Qs77v4NATuMhd63zDrTLP8AkEcoaEb/AMjEq3W1c5ZXMUVLVio50YeQRGUHgPb7BykC22O5NEz4zI+ioU5ZFaiNGxmrgon49ZMe2JOZ+sTGlYDyuFnaNr8XnejVGbpeEaS4VdpWvxed6NUZtl4QBqhMKIhN2AVLQVFkgk7BDi7MpIdSSBrIMHZZfwiGa85upKSoKN00u50c9EKnyVAB5gViwYAl2dyMRQU3wARZVkPdU24wSZJJYAuMmrD1klruSylUu6CoglA0zechRPPY03RHs0k30BKgSHCXBVe0VDmtiA5GDNALXIUmpSQNZBhSbMs4JUegwU9KtG8tJa9gGJdsSMWYUhyzSl3UlKpd11EFSOdpF7xI0mLjoaAZTKUSwSSdTF4OZIUnFJG8EQmzyiSkJUCa3XSVBWiQ91sQHNRRoVPlqF11IcPzUsTUc4tVqNAKTZlkOEKP+EwhMkksASdQBPkhyzSVgJUDLKdJr0sm9pKdyzqYlschDdmQbyQFJUcrwKgrRNSAMhX9tAHNkKTzkqG8EQYsiyHCFkHA3T6oKfIUm66kZ0Sm6ThjQO1Os64ck2ZTJU8pQrzpalXqqck3dJi4cHIQDKJSiWCSTqAJPVAmyFJ5yVDeCPxgrGhV4BKkKoWvgqCqYsA7gVc4Qq1SlC7eUhw/MSUlVRVVAFNlqeAAskwhxLWRrCVeqI5j0JVlmXUL+CKWIBVKWq8XU95VzSOIochHnhFBW9/U7vteAJ4EG0CA9Pgr29ZPGJPpExpSM2cFe3rJ4xJ9ImNJwHl8Ke0rV4Cd6NUZsRhGnuydl5WTNlO3KIWh9V5JT+cZimS1S1KlzElK0EpWk5KFCIBQgwmEhQgxMEA6i7eTewJa9XRoa0qdTOMYQTKpcSQdbKAA6SYHKwQWIA0qkXRfd9LRZRu1xxArjSCklDpcFKS9XOjQ6q7MsYUi2rSkAB2JrfWHD0F1JYMKbYKXaCClRr3QSq6TQ4KAcVY7W2wBDknHJgvrY0w1/ukAGSwvO9dHSLMT0B8WGuDmWxSjUMmuK1KOyqsOiBJ7IrSGYGpreUN1AWgF2codDugF2U5FzROJAfZljCUCU45MF2qSDTClf3SF/wATX3A+2v1wX8SX3A+2v1wA+AupKiQSVaOkbul1B8aQJFwlAOgkvUqIuC6XBIDlw6cnfog/4kr6sfbX64P+Jr7gfbV64BkGUSOTCnY1L0wpUZ/lCkqkFIvFQx0bxpUvRtFzVtueMBdsUo1AA3u5o1TUZ9cLHZBkgXCVB3N5kkOWZIwowzwgGpXJum8FJSxYuxTomjgVfDJ36IChKccneJrUnDZh+2h2y2opUkqF4fTAYHDKlKsaNBz7XfVzQlO0hRembDbAFekXE3lLzPJ3lG6XI5t1gTU0fGGUAMGDDIHLZCyoQCoQCWhN2F3hAcQHpcEx8esnjEn0iY0hGeuAVkVO7I2ZKQ91YmqPcpl6Tnpup3qEaFgBHN8JuBFktxvzUFM3DlZZCVkDAFwUq/xAtlHSQICuTxO2T6+1/ak/7UJ/k5ZO+LV1yf8AaiyIEBW/8nbL3xauuT/twX8nLN3zaf8AR/24smBAVt/J2zd82n/S9iC/k7Z++bR/pexFlQICtDxOWfvm0f6XsQn+TVn75tHVK9mLNgQFZ/yckd8z+qX7MF/JuR3zP6pfsxZsCArL+Tknvqd9mX6oIcTcnvqd9mX6os6BAVj/ACbk99Tvsy/VA/k5J76nfZRFnQICsf5Oyu+pv2UQDxOyu+pv2ERZ0CArAcTkrvqb9hED+TsvvqZ9hHriz4EBWH8nZffUz7CPXBjidlZ2qa2xCIs6BAeJwX4LWewIKZCTeU1+YsutbYOWAA2AAbI9uBAg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data:image/jpeg;base64,/9j/4AAQSkZJRgABAQAAAQABAAD/2wCEAAkGBxQSEhQUEhQVFRUXGBgYFhUXGRYcHRcYHBgZGBgYGBccHSggGBwlHBgXITEhJikrLi4uGh8zODMsNygtLisBCgoKDAwMDgwMDzcZFBksNywrKysrKzcrKysrKzcrKysrKysrLCs3LCsrKysrKyssKysrKyssLCsrLCsrKysrK//AABEIAQkAvgMBIgACEQEDEQH/xAAcAAAABwEBAAAAAAAAAAAAAAAAAQIDBAcIBgX/xABPEAABAgMEBAYLDgMIAwEAAAABAhEAAyEEEjFBIlFhcQYHEzKBkQU0UlRzdKGys9HSFBYjJDM1QlOSk7HBwvAVF2JjcoKio9Ph8URklEP/xAAVAQEBAAAAAAAAAAAAAAAAAAAAAf/EABQRAQAAAAAAAAAAAAAAAAAAAAD/2gAMAwEAAhEDEQA/ALxhq02lEtN6YtKE90ogDrMNdlbemzyZs5b3JSFLU2LJBUQNtIoDsp2ZXapvLWg3ll7oxEsH6EsfRAoNZZy5gL0PCWx992b76V7UD3zWPvuzffSvaihhbNkA23ZAXx75rF33ZvvpXtQR4UWLvyy/fSvaih/dmyCNrgL3XwssIBJttlYV+Wle1BzOFdhSQFWyzJcEh50oYNrVtEUJ7qge6oC9zwy7H9/2P/6JPtQXv07Hd/2P/wCiT7UUObZB+7YC9jw17Hd/2T7+V7UF79ux3f8AZPv5XtRTEuyzSAoAMUhQqHIOFP3iIcTYppeg21ych91DAXH79+x3f9k+/le1Be/fsd39ZPvpftRTarOsass/6QryB+rohq2IMs1INWfPqx19UBdXv27Hd/WX72X64Hv27Hd+2b71HrijDaoT7pgL2HDXsf37ZvvUeuB79Ox/ftm+9R64on3TAFrMBe3vz7H9+Wf7xHrg/fjYO/LP94n1xRaLYYkptjQF1+/Gwd9yPvE+uDHDCwGnuuz9MxI8pMUdOtrxGNqgNKSpgUApJCgQ4ILgjWCMYVFKcW3CNUi1S5JJ5Kcq6U5BZ5q0jIlTJOsGrsIuuA53jE+bLZ4JUZ/l4Rf/ABi/Nlr8Er8oz+g0gJEuDMNyzHecAnEqYQi9p1IbuU0qdvlgOGcQkkRaqpVovEg6JwTdTTBg96uD9Jwoxql2hmzdJe6nLnBr2BLbh1wFUQUWryNpwvUr9BD7K3mpXKF8laaV36CK83+qmCuvJoCqOuCCdh6oteZItBAZSgbzvdRze553l3wSpFpoyz9iXX/N+/wCtLPOUnaNRD9WrohU2YpWL9AbyCLJNmtNRfNcNCW4/wA0elfX9WetPrgKg0v6vLCVJUcQo9cXDfX9WetPtQL6/qz1p9qApvk1dyrqMDkVdyrqMXLeX9WetPtQV9f1Z60+1AU4JCu5V1GFCzq7lX2TFw31/VnrT64Iqmdx5U+1AVEJCu4V9kwOSX3C/sq9UWZOsU9QUL6nJDEMABqATMB8sLsNnmyUqvX5jlxeIJGAYOonywFUTEmGVR7XCebftMxTFL3aHEaIFY8hUBM4Mdu2PxiR6VMaUjNfB0/HLIf/AGZHpURpSA5zjF+bLX4I/iIz2mNCcYvzZbPBKjPkrCAeRFjcW/yEzwp8xEVyiLH4tfkJvhf0IgOvaA0HBwCWgNC4DQCGgNEe0W9KF3VA4AviK3mFC5OgrKGv4xKdrxJ0aBKydIsml16n8tYgHTbUd0Nm2qU011UkdMJX2RlDFY/ZI/FKuo6o860Cz3pYIUaJKFabJvKCkMfo1lDDBsgYKX7mSElCSUzUqSCHYJDJLAkFLv8ARFanbAeknsjLJa9mE4HEhwMIkS1hTtkSDvjwVT7KVXiFHTvXtNnRL5+y6GTrFDhWJ8nslLSkkBVVJcMXddwuAcQL6XbCA9JoDR5o7OymSokgEA1Bo9AKYl3FHqDHpiAJoDQqBAIaErQ+MOQRgKm4ZoAtc1gANHzEx4ce9w37cm/4PMTHPKMBM7Bdt2Txmz+mRGlYzP2DW1rsj982b06I0wIDneMT5stngV/hGepWEaG4w/my2eBX+EZ5l4QDqYsjiz+Qm+FPmIitgYsnix+Qm+FPmIgOyjz5dtWTWWRhkcyWq2pn1F4RaHJU1oCamjJdIIZscjnjhDkkFlPPCsG5uiSTq10HRAOe6lsg8krSxD1RqeCTa1lJPJkEXaF6ua5PQQylTyy88F2IUwDC9qBwOGysGhJqkz7xPNoNG7pHCpozufxgGl2m8tjI0ikuVAE3dIAOAaPtaucHf/8AXGD4arrDm46Ip/SnVQlJJB+MpxcFk0DOBjrDvvyh+cu8UNOSnFwkA36XtejQO+3rBtKwpCVCSk/RZqpAdm0cNmW+CtEwBVxMgKYOMAA9dTAOBhm2qFSTQjl0lSi70ozAhn3dddqVJFEpnhKkpAJxcuUk1ON7fUNnAKnJCGu2cKFDQAazgz0I/wAw2sp9AtJTRTMMNEUUNGtWENTAdIi0AGoYsGUCduqnl1CFlTpT8MElmJxcp5zksxqNR/IEoDkD3OkDRDsCGYZNkKV7nc8oT1urQokKatVEYNSj9MRUysxPDFROt6c172rVspAkq0SFWhJUVaKgRgwYM41gtXEYwDptc36rXmciwGGda+uALashbS9JJRQk6TkXmLZB/VCbQxu/DpSU0OFSHB+kOrZlC7SQbo5YJoDiNIGusYsa7KZwClWld1JEtzeIKX+iHF4FtYDawcoes0xSgSpN3UHd6A6g1SR0RDlTACXngummDVNFAuz4UiXYxQm/fBNCMAwAYVOYMBVvDg/HZv8Ag8xMc5NjouHXbs3/AAeYmOdUIB7sMfjdk8as3p5caejMPYQfG7J41ZvTy409Ac9xhfNlt8BM82M9ShSNDcYPzbbfATPNMZ5k4QCwIsniv+Qm+F/QiK5Aix+K/wCQm+F/QiA96eReJMlRUL7EA6iGdqOOiuuFmWBygEo0CT9LTIAIHRh0bITaEKvLImhOFDdoAXNDnXHaMaM7aFEq0ZiUigYhJq9c9VGgGbOU3kgSVJehUQoMAm8K67zCsFLuJClckpDIKyaj6LNXNi2ysOzFG4lPKpC81MitKsMsR5IcCwFIZQutdIoXVlpPjAQeRTUCUrCqqu101dqmgG9tUOSiAQRJUMCCzM7A5UYE+XWYkiyzcplKtopLV15/vfDtkkKSllm8RR9e8a9sBGEpIJHJFgFF9eFBtP4dIhtZBLmSompdjlVhTEknr1uA9Ksk0AfCOzu6U1NeoYU/6hEuyTn0l4agNIMGcZVHlIgG3cl5B51cC9TpBhhjXbthIIukGQWxutjeAUpxdbH8NdDNtdlWokpVdDMA2bvexxyhyRIWCbyrwIoGSG20gIha6fgjoEMGxcMbtN8KEpIKPgwMKsdEv/d1pTi2uFTLDMN74QscKCgcUcFzQM+2FmyzfrMx9FOGYxx2wEe0pF4vJvOpJvACvOYu2I3/AEoJY0U/BAu6cOYkOE0IdmOG0xLnyJhKLqmABvUGkdFt30s4b9yTPrDi50RgwDCtKuemAjyJaSQORCRzSWoAynbRwdIGXOiT2JlhKCAkprgSTkCWfAPTohdns8xIIUsqJDAlKQxrVhQ4imyHbNKUl7yrzmlAGDClNrnpgKo4eduzdyPMTHOqjo+Hg+OzdyPMTHOrgH+wo+N2TxqzenlxpyMxdg1fG7H41ZvTy407Ac/xg/Nlt8BM80xnmQaRobjB+bLb4vN80xnmRhAORZPFd8hN8L+hEVtFk8VnyE7wv6EQHWLsKCXIzfE4u+vW/WdZjz5aEMVGSsEAuAC5D4A0JNX64mTb95hMSKvdpgGpg4yrXyhkWdRSrTmJILhn3mmvA9G6oR5UtJvDkZgZJJNWLNRJepoMsocsk0ApaVMS4AqkskEksa0Y/iIkISpBdcwXXJYs7Vphl+XW1MKgp+WSAWYFs1EhqUoW6OoHTbzT4OZUtzcNphv+JK+pm5Uu1q3RRy9codmoWVuiYAGqmhqCa7MWO7LEI0loQETUkjFVNItjTLEtt1Ygid2VupKlS5gAu5d0A2OGLHVDy7YQVgS1G6kkFiyizgA64TJUoApVMTfwBF0MwS9GxvE01Xc3hm5NIHw6KXSSwqxc4ZEMICRLtpJI5KYGBLkULAFhrNW6DCf4gXPwUymbY0Jpn/22MKWlZQlpgCgdJVGOTNhidmEJQSZdZoN5rqqClHusA7sa7YA5tuIURySyz1ALFtR1wBbixPJqFAQ4IJJCiRhjQCmahCLMpSVfCTkqphQbzTGoO7DeFJmaRE5JAfJAbFnLH+l9xweAd92m7eEpeLXWY4O+6Eotqi55NY0SWILuCA2pzjB2u8AgcqEnMkDSIYvk2B2VaI7TXYTkksaMjnMAHDOzvASFW1TOJa3JIYg5ChOp4dss8rBJQpOxVCaYtDE5ZN25OSLtF0S6sMMgccvwh2wAsq8sLJViMqAXWywfpgKs4eduzdyPMTHMWvADImo6D/xHTcPu3pu5HmJjlrQrm7/yVAO9gUgWyyMAPjVmwA+vlxqSMw9h5qTa7G0sJPuuzVBUf/3RRiW/6jT0Bz/GD82W3xeb5hjPMjCNDcYPzZbfF5vmGM7yDSAdiy+Kz5Cb4X9CIrQRZfFX8hO8L+hMB0U4IvqBlTCXqoXmJUBgb2YAw3ZkQzZ5aCUJEqZmm8q8GSElyrKrNuIwoIlzkzL5aYkA/RO4tlSpTvbJ2CUiaGeYipH5E5agf3gCUrTNSCuVMdCX0gX1G7V1GmPraGkiXUiRMBJCjQiodQJ0vJu6JU8LUrRmBNEkpDPixZTYUOWOykLkS5tSVpIqzCmez+7nkYCPZlJloCkSVAqICk1oaly+813O2SZVwATEyZjpJSHBvMEkuATgcA+ZGyJCpE4/TGAq2eb0w2f9Ek2acwBmA0bpugAuz4uf20BFm3HcyZiiC9Qc1VbKju2/bBypMsoJMlYwBAvVcAlqgkZVbAR6EqXM0HUM79BXUzYNEf3FNDtMcswd9lTjXGu6AZM9ACUGUp1i+UpycsXciusanhMyekpZcmYEpCRnQEPi4wYOYlrss0pWOUqWukUKQDV2Z3/42lPuWdeflA2ob1bNRG9hgawEVXJAJWJSzeaqXPOKqGrO5NP6qQ7dRLeWJc0pWz0JAca9jDyRJTZ5t1I5SoJvFgXD5UoQKDHa8JlWeal3Xe0GApznJBFNoHRWAjzZiVJRelLchbJ0nCUm7UY1BGRx620rSFOJEx3GRreGJfU5cO35SlWacXaYAXS1BRscsabsaVhydJnFRurABwDClPKX/OAhPLUl0ylKurKWdTgpAL40DpSB0ZRN7HNdN1CkB3ZVHoKsT+2g1SZt1gsBTmrDCrBm3Q9ZkLAN83i5IyYasICo+MDt6buR5iY5icl22F/IR+cdPxg9vTdyPMEcvOOG0/kTASOwQ+OWTDtqzZ/28vZGoYy52A7csdT21ZtX18uNRwHP8YPzZbvF5vmGM7yMI0RxgfNlu8WneYYzvJwgHosviq+QneF/QmKyizeKn5Cd4X9CYDrptglqLlL1fE450ePOQEJ0TJIYgi66nIUqWHdsg9aMeuVPK7ymmIABTR+aGLhWt8csOmHJZUQQZiXKgzEPQ6SXbGhDttpgAiBEoocyZhuJQGIcqHOFH0iCa7XiXY7SmiEoWkAMHBYAJS1SdrbwelnkZ11uVS7EOdbaJZhhiRR4lgKvJ0hRrwcYsp8tZScsIBg9k6AiXMwJYgBmBoa5sw3wSuyyRVSFgECpAAqWAJJofINcOySp1OtJFQAGoXp1AjrG8tIKyyuUSU3g7AMxu0fXiBtKdsBJTatO5dXiRebRwfHyb4Z/iX9nMyxAFSWADmpcj9vBFS1FXJzEEMLooWyJNNYMLkXrxJWkpYhnFFBRqKBsCGfLPGAKf2QulQ5OYWzSAx5uFa87yGEL7Js7S5hZidHWRhrIfLV0wctSxdKpibrl8NLEXcMiHpi2UKAVpKMwXVOEEMwvEBOTE4a4BB7J1PwUxgHdsakMNuDb8mh82vSCbi6gF2oHLMdvXDVnvg6UxJS5pR6nRDsHx/eSFInVaaksSDQDIFIOoua7DQPAL/iOkxlzOddBAfMJc6hV31dUOG3aKVXFlwSwDkM1CNdfIYSuYbyVCYLhCaUriScMx+D5EFtaJl4hMxIqaGpBLlOWDNTflSAdNt0QoIXVQSxGD4qOoCF2O0mYCSlSWLMoMTQF+skdENTLxS3KAKvF8BTSZOGVDtuw7YrzG8pKi+KcqYdf7ygKl4wh8em7keYmOUtGW/8AIx1fGJ29N3I8xMcnPy3/AJGAmdgkEWyxPnabMRtHuhA/EGNQRl7g925Y/GrN6eXGoYDwOH/zZbvFp3o1RnaThGieMD5st3i0/wBGqM6ycIB0CLN4qPkJ3hf0JisxFm8VHyM7wv6EwHQ2tEsrU8lalVN4OxN1mJehukgbxC7GJd5N2UtNSxLgA3XL6VHBpTXDtoTMvquzEgq5oOTCtG1kZ57mVNTMbRmJGNS2N5xlhdcft4CJdlFYPJTASca/WOp3LAFQB2g7Wh+bOSJiiZSyUsyhVyQxYO2AFfwo7yisAfCIdyHyJJZAw109bVjgTsVTEpZxili4AB5tNIHHXhSAjz1ybxBlLKsSC9apdgTWoH2TE6SUpCUhCmUCCDW7UAu5zveSFLQs3mWGIN3ChIpUDLp8tGyJrlpqGDAYasy1Dh1mmEAkTUIWSJU0qqm8xLi8MyqocjHLCgLMTrNKCUNJWb1QNKjBxeU5u4/tolzFLdTTUsACzChYPXUzn1QgpmuDyqMMKVwJOGoFtnWAR7rSUh5M2gJYD+64opzVWGFDqhtUxFy4JMxkuQGIYgDN3reIzwPTJkiZeF6YksxUAwd0tqwvP5IJV+6QZqXU10hhgsu1NRSH16oBuVKlJTyiJSnFLtXF0FqO3rvPnD9qWkOky1qchRYEhwA2f9I6RAkrWlQC1pIN5g4BIDbMgC7a4RJUoNempISNPBzW7UtTA9PXARwiUClpMxwGDPQXrrc6uL50h1CkLUpZkrdISsXhUkg80OzgBPk1CHlJWyr01IwbANpEnLNNOimuCBWlJvTU5MQ2ALly2aQat+EAzaESyAsylm8SgjScAgkm6+FG6eiJtgWClkoUgBgAQNQNGJpVugxHlCYCl5qDVyKVSKMKbRWsSrI+k6grSLM1Bqw6emAqLjE7em7keYmOSnpe7v8AyMdbxiD49N3I8wRyk7FO/wDSqAlcH0NbLHX/AMqzZf28uNQRmLg+Pjlk8as3p5cadgPA4wPmy3+Kz/RqjOsnCNFcP/my3+Kz/RKjO0iAeEWZxT/IzvCfoTFZRZ3FN8jO8IPMEB1Mzk0rUvk5l5wCoBVaFiA9QG1ZiIglSgTds63YVZnHNIxyTl+GMTZt+8u7MSKihbRo5yzx6TBKTMB+VSzFwWdnUQRSlGqxrXJiDCpMpCgBJW4IKVAKZwLw0n250gGVLvLaWssQohzi4Sm6l6p5xrt1xJ09EJmJe5sLkUKsDRyIKdMKmUmYgJAF5lU7pWlqYBjqJgGiiUEgclMYqUaBXOcOokHNgxzhpPJgpAkTWBS2LC6NEnSyYCuvfE1F9JZUxNQyRTnVIOGDDDYccmymbQGcmqSXZLvRyKMwfCAYk8mKCVMSnSe8CAAQq87mrt+EEJqA5TImklnBBqOb3RBosnbUnB4lyL9435iSA7gNQHmvSvkz10ASu4xmpvOGNPLTPdrOoAIqZcm4pRkr0W0WJUoPeBuvWpOOpsmg1JQRcElbJChW8BgCwIJd7o/7iSAq6Qqal1ChDCgOkRTUQNnlhNmWt3VNQoAsQGGDhWWRB6iMi4Rpol0TyExg4FCAAogKZj17Ad0EhMq6o8hMAa8QQpyXwAeprr17YnolrCqzAxUS1HYk3QKZaP7qpKpa1JWBMGLggjRTkHAfa++AaUhBWFGWoFeipTqoA6Q9cKBt4MMLTKBLSZpIdD6TENgNLm0xbLdEpUua4eakVcYVDqozVoUjohMiYplEzkEkJCTRgpidVXcdUAxNCAEpMlagAWbcFYBsbyhvBid2OSllXUKRpVCsyAA+JpDS+UHOmpFQ/NbMnKlGzyMSbCVEG8oLqzjJgAR1v1wFQ8Yvb83cjzExyk3FO/8ASqOq4xu35u5HmCOVnYp3/pVATuDw+OWTxqzenRGm4zN2AA92WJi72mzPsPLoptox6Y0zAeDw++bLf4rP9EqM7SMI0Vw8+bLf4raPRLjOtngHYs7im+Rn+EHmiKyizeKb5Gf4QeaIDpLcE3l/ALUWLqqymSGAY7Wwy2Q4opmKJVJmPdIvEEOAxuhjUurpYwqcpV6ZdnpThQgaBZJz3in9W4QHXQielnJHMqnG7hlrxgEy1IQUqTJmuUajQAPcUHooN+QNYZSJZY8hN1VCqAhadep31XhDyFTCEvOQCxCgLpdWlUKDNgzNkRjWHZaVJBCpwL3SHu0AGkcM8djwDM1SFrAVJmEli5BADOBmz1NNpgCZLULvJTGDpBanOY1BqHTjDpRM+uT3OCWvOSaa2YNshI5SjTklnKho81xjSjAGozMA3YFoYJ5GYgG6NJ2BDlIFXx2Cpg0WeUAtpC2Q5w5xf6NdLm/t6vWi+5WJyUpZhgQFUd9eBYY16INQWWCZycGNEmt0hxTG9VtmUAxazLZIMiYoJQ6QEkslhTHnOAGxDPtgky0FV0yVs5qXZybriuFcdg1UkqC1c2algllME84Egl8g4NGyOEElMwmk5J6Ek4pOWz8dzA2tCF86Sp0skOKNeamsAEnc8N2OahykSJqQtklwRS6zlzTBqbNcPssm8mcm6Sw5preKmGo3Td6OpIlLJN2cGe8RjS86RsF0M2cASig3U8jMZISlLggAXkjF8mB6IRLkoBITJWAghibwqVXXTXACr7BqELUFKSAJ6RRyaPzgoEH+7TLGH5KVsSZoIJ0Wuti7O1SwbrpqBm0cmq6oylqKwxYGjEUXUAVz2HKH+xqgQtkKRpHnO6nAJVXaT1QhRWyByqQU0Xg6sgQ4oSxyasP2AKZV5YW5dxgAwoPx6YCnuMft+buR5gjlJmKd/wClUdXxkdvzdyPMEcovFO/9JgPQ4Oj47Y/GbP6ZEaajM3B3t2x+M2f0yI0zAeJw5+bbd4raPRLjOcgUjRvDb5ut3ito9EuM4SIB94s7il+Sn+EHmiKwEWhxRfIz/CDzRAdVbFAKPwK1G8modi1wg9DltqTrMNypYJYyVDRxJU1cQPx9bh/VXPQCxUkHUSN/4R5xUQlQ90JrcCSQDdOBz0rzHE0gI60Juj4ut2ukB3ZlAsTRqmu0nFnk2spKi8lSiA14JOBySc8f20IWCXHulOAFAnE5uDnVhDiSXV8YTVJKQyKPopU/0qg9OqAblF0tyKxdCltUAquswOLm8QMM9UCSoALCZKwyVa2UwoBmXDZU64Wq8z+6UsaAsjHW+GRgjeBCTaQ7KcXUDBKepnCscFQDU60BKSDJmBJJKiX7l3oXdwB150iXYJCFafJlKnxVnkCKkMfVshMxKr6iLQkf0sktjdz2jU+vUmWosR7oBLOFXU0AuknU1T17IImiyIrTnO9Tnztz06hqEJk2CWgulIB1/v8AeOsxDTfL/GRgoc1AYgAE66FzjmIXNSSolM9Iqlk0LNkz1vP+EFSVWFBAS2iC7OW5pSx2MTTPrgSrChN5hzncEk0IAPWwfXEYlV0taE0UCVMiiRQp2OczqgWZJBD2gKSDho53mBVi+H2YIkjsfLobooQQS5qMIULEgBKbtEkFIc0IwMR5d66ByySQQ6tGrvokZVbbQwyL7dtJwqbsvFiH1APdpvqYKlzux0tRJIqQQ7nA4w5ZbKmWGSG17dsNzZE0k3ZrCjC6ktr3vUw7ZpagDfVerSgDDVTHfAU1xkdvzd0vzBHKTBgdRfyEfnHWcZA+Pzd0vzExyqzhtp5CfygJvBs/HbHT/wAmz+mRGmYzNwZB922Ov/k2fL+2RtjTMB4vDb5ut3ito9EuM42eNH8NPm+2+LT/AESozfIgHotDigHwU/wifNirhFpcT3yVo8InzYDu1WRBLlIfF9uH5CPMVJZwbOFBxRIxZShV6EMkHpHR7cBoDxrXLAcCReDhiHq12uFKFTbRAkSqAGTghnLmtdGuIqfwDuH9poDQHiuwpZzzgogd1hfGHXi3Q656Beu8gVAMArKrCgxoAK7Bqces0BoDykJCtIyGUbo2sTdLlsABhq3wyZl1JUZBGgXa8aAAXcAcMNgj22gQHkWRiyuRbRWQa4PRIcVcOdWGuhckACpMhlIu3Qxq6rxamRr1R7DQbQHjcmFpWDJUml5w4chTgA4glgdzamCyAkMJBu3UqCQDjXRZmBAJG6mp/WaA0B4qwGKRIUwYjFnAKqZ86j/8CDl2RKVFPJEjRF51VSGZzsJPk2t7TQGgPPVa1BwJSyz1rVi2rPGH7LOKwSUKRsVnQRJaCaApHjJ7fm7pfmCONn2gAiuB2ajrjsuMv5wm7pfmCOL9xrKrwRfTUM6KF3dlKGX4wHucHOyC5tssd4gtabPkkf8A6pGIEaUjMfBGzqRbLIFBj7ps+BBxng4imEacgPH4Y9oW3xaf6JUZwkikaQ4X9oWzxef6JUZwlYQBxZ/FDMIlzwACSsGpagTuOuKvMS7D2TmyX5KYpF5nbNsKHOsBoASF3ysJS/8AfWzMBUXWy/GHr0zuUfbV7EUJ757X9evyeqAOE9r+vX5PVAX3emdyj7avYgXpnco+0r2IoUcJrX9evyeqFDhPa/r1+T1QF2zuyZQSlQAbP4Qg0vUIlsaQSuyh7kEAEu68gS3Md2Bo0Ul75rX9evyeqB75LU78ut9dMOqAue19kQQASBmCkzcwU4iXvbr1RHVNS4N9dRT4SfgdyMab84qL3z2v69fk9UD3z2vviZ5PVAW+i0pUFC8Swqb84FnI51zWr8Ikns2Az3QSzD4TMP8AV6upjFMe+i198TPJ6oL30Wvvhfk9UBc/8dFebTH5QtvaXteJlntS1glIQWLYrGQOaNREUYOFNs74X/l9UH76rZ3wvyeqAve/M7lH2lexAvTO5R9pXsRRPvstnfC/J6oI8LbZ3wv/AC+qAvWYJigzIywWoYF+5huyyVovUBcvVZPU6Yo732W3viZ5PVBHhZbM7Qs77v4NATuMhd63zDrTLP8AkEcoaEb/AMjEq3W1c5ZXMUVLVio50YeQRGUHgPb7BykC22O5NEz4zI+ioU5ZFaiNGxmrgon49ZMe2JOZ+sTGlYDyuFnaNr8XnejVGbpeEaS4VdpWvxed6NUZtl4QBqhMKIhN2AVLQVFkgk7BDi7MpIdSSBrIMHZZfwiGa85upKSoKN00u50c9EKnyVAB5gViwYAl2dyMRQU3wARZVkPdU24wSZJJYAuMmrD1klruSylUu6CoglA0zechRPPY03RHs0k30BKgSHCXBVe0VDmtiA5GDNALXIUmpSQNZBhSbMs4JUegwU9KtG8tJa9gGJdsSMWYUhyzSl3UlKpd11EFSOdpF7xI0mLjoaAZTKUSwSSdTF4OZIUnFJG8EQmzyiSkJUCa3XSVBWiQ91sQHNRRoVPlqF11IcPzUsTUc4tVqNAKTZlkOEKP+EwhMkksASdQBPkhyzSVgJUDLKdJr0sm9pKdyzqYlschDdmQbyQFJUcrwKgrRNSAMhX9tAHNkKTzkqG8EQYsiyHCFkHA3T6oKfIUm66kZ0Sm6ThjQO1Os64ck2ZTJU8pQrzpalXqqck3dJi4cHIQDKJSiWCSTqAJPVAmyFJ5yVDeCPxgrGhV4BKkKoWvgqCqYsA7gVc4Qq1SlC7eUhw/MSUlVRVVAFNlqeAAskwhxLWRrCVeqI5j0JVlmXUL+CKWIBVKWq8XU95VzSOIochHnhFBW9/U7vteAJ4EG0CA9Pgr29ZPGJPpExpSM2cFe3rJ4xJ9ImNJwHl8Ke0rV4Cd6NUZsRhGnuydl5WTNlO3KIWh9V5JT+cZimS1S1KlzElK0EpWk5KFCIBQgwmEhQgxMEA6i7eTewJa9XRoa0qdTOMYQTKpcSQdbKAA6SYHKwQWIA0qkXRfd9LRZRu1xxArjSCklDpcFKS9XOjQ6q7MsYUi2rSkAB2JrfWHD0F1JYMKbYKXaCClRr3QSq6TQ4KAcVY7W2wBDknHJgvrY0w1/ukAGSwvO9dHSLMT0B8WGuDmWxSjUMmuK1KOyqsOiBJ7IrSGYGpreUN1AWgF2codDugF2U5FzROJAfZljCUCU45MF2qSDTClf3SF/wATX3A+2v1wX8SX3A+2v1wA+AupKiQSVaOkbul1B8aQJFwlAOgkvUqIuC6XBIDlw6cnfog/4kr6sfbX64P+Jr7gfbV64BkGUSOTCnY1L0wpUZ/lCkqkFIvFQx0bxpUvRtFzVtueMBdsUo1AA3u5o1TUZ9cLHZBkgXCVB3N5kkOWZIwowzwgGpXJum8FJSxYuxTomjgVfDJ36IChKccneJrUnDZh+2h2y2opUkqF4fTAYHDKlKsaNBz7XfVzQlO0hRembDbAFekXE3lLzPJ3lG6XI5t1gTU0fGGUAMGDDIHLZCyoQCoQCWhN2F3hAcQHpcEx8esnjEn0iY0hGeuAVkVO7I2ZKQ91YmqPcpl6Tnpup3qEaFgBHN8JuBFktxvzUFM3DlZZCVkDAFwUq/xAtlHSQICuTxO2T6+1/ak/7UJ/k5ZO+LV1yf8AaiyIEBW/8nbL3xauuT/twX8nLN3zaf8AR/24smBAVt/J2zd82n/S9iC/k7Z++bR/pexFlQICtDxOWfvm0f6XsQn+TVn75tHVK9mLNgQFZ/yckd8z+qX7MF/JuR3zP6pfsxZsCArL+Tknvqd9mX6oIcTcnvqd9mX6os6BAVj/ACbk99Tvsy/VA/k5J76nfZRFnQICsf5Oyu+pv2UQDxOyu+pv2ERZ0CArAcTkrvqb9hED+TsvvqZ9hHriz4EBWH8nZffUz7CPXBjidlZ2qa2xCIs6BAeJwX4LWewIKZCTeU1+YsutbYOWAA2AAbI9uBAg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k.donkin\AppData\Local\Microsoft\Windows\Temporary Internet Files\Content.IE5\F02Y4E1W\MP9003058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13" y="1572649"/>
            <a:ext cx="1710587" cy="15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149" y="3068960"/>
            <a:ext cx="901721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List all the computer devices you’ve used this week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nd what you used them for.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3" name="Picture 25" descr="https://encrypted-tbn3.gstatic.com/images?q=tbn:ANd9GcSCthBlB6oW4WPCCj_tTeY-tQb7ddcgsyksQVXfLc9TP9ajUtwx3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702"/>
            <a:ext cx="1658206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077072"/>
            <a:ext cx="901721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r>
              <a:rPr lang="en-GB" sz="2400" dirty="0" smtClean="0"/>
              <a:t>1. </a:t>
            </a:r>
          </a:p>
          <a:p>
            <a:endParaRPr lang="en-GB" sz="2400" dirty="0"/>
          </a:p>
          <a:p>
            <a:r>
              <a:rPr lang="en-GB" sz="2400" dirty="0" smtClean="0"/>
              <a:t>2. </a:t>
            </a:r>
          </a:p>
          <a:p>
            <a:endParaRPr lang="en-GB" sz="2400" dirty="0"/>
          </a:p>
          <a:p>
            <a:r>
              <a:rPr lang="en-GB" sz="2400" dirty="0" smtClean="0"/>
              <a:t>3. </a:t>
            </a:r>
          </a:p>
          <a:p>
            <a:endParaRPr lang="en-GB" sz="2400" dirty="0"/>
          </a:p>
          <a:p>
            <a:r>
              <a:rPr lang="en-GB" sz="2400" dirty="0" smtClean="0"/>
              <a:t>4. </a:t>
            </a:r>
          </a:p>
          <a:p>
            <a:r>
              <a:rPr lang="en-GB" sz="2400" dirty="0" smtClean="0"/>
              <a:t>5.</a:t>
            </a:r>
          </a:p>
          <a:p>
            <a:endParaRPr lang="en-GB" sz="2400" dirty="0"/>
          </a:p>
          <a:p>
            <a:r>
              <a:rPr lang="en-GB" sz="2400" dirty="0" smtClean="0"/>
              <a:t>6.</a:t>
            </a:r>
          </a:p>
          <a:p>
            <a:endParaRPr lang="en-GB" sz="2400" dirty="0"/>
          </a:p>
          <a:p>
            <a:r>
              <a:rPr lang="en-GB" sz="2400" dirty="0" smtClean="0"/>
              <a:t>7.</a:t>
            </a:r>
          </a:p>
          <a:p>
            <a:endParaRPr lang="en-GB" sz="2400" dirty="0"/>
          </a:p>
          <a:p>
            <a:r>
              <a:rPr lang="en-GB" sz="2400" dirty="0" smtClean="0"/>
              <a:t>8.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79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Discuss in pairs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partner discuss what is the same about the different devices and what is different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3075" name="Picture 3" descr="C:\Users\k.donkin\AppData\Local\Microsoft\Windows\Temporary Internet Files\Content.IE5\2PK4S76Q\MC9003657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5530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4804"/>
            <a:ext cx="674184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299695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Input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77930" y="4221088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Output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24942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solidFill>
                  <a:schemeClr val="lt1"/>
                </a:solidFill>
              </a:rPr>
              <a:t>Drag the labels onto the correct devices</a:t>
            </a:r>
            <a:endParaRPr lang="en-GB" sz="3200" dirty="0">
              <a:solidFill>
                <a:schemeClr val="lt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922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Input and Output devices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629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Bob says “a keyboard is an </a:t>
            </a:r>
            <a:r>
              <a:rPr lang="en-GB" u="sng" dirty="0" smtClean="0">
                <a:solidFill>
                  <a:srgbClr val="FF0000"/>
                </a:solidFill>
              </a:rPr>
              <a:t>input</a:t>
            </a:r>
            <a:r>
              <a:rPr lang="en-GB" dirty="0" smtClean="0"/>
              <a:t> device.”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992888" cy="1754326"/>
          </a:xfrm>
          <a:prstGeom prst="rect">
            <a:avLst/>
          </a:prstGeom>
          <a:solidFill>
            <a:srgbClr val="FBE093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Is </a:t>
            </a:r>
            <a:r>
              <a:rPr lang="en-GB" sz="3600" dirty="0"/>
              <a:t>he correct</a:t>
            </a:r>
            <a:r>
              <a:rPr lang="en-GB" sz="3600" dirty="0" smtClean="0"/>
              <a:t>?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4039" y="4021174"/>
            <a:ext cx="7992888" cy="1754326"/>
          </a:xfrm>
          <a:prstGeom prst="rect">
            <a:avLst/>
          </a:prstGeom>
          <a:solidFill>
            <a:srgbClr val="FBE093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2"/>
            </a:pPr>
            <a:r>
              <a:rPr lang="en-GB" sz="3600" dirty="0" smtClean="0"/>
              <a:t>Why?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58314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302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Word search answers</vt:lpstr>
      <vt:lpstr>PowerPoint Presentation</vt:lpstr>
      <vt:lpstr>Computer definition</vt:lpstr>
      <vt:lpstr>PowerPoint Presentation</vt:lpstr>
      <vt:lpstr>PowerPoint Presentation</vt:lpstr>
      <vt:lpstr>Discuss in pairs</vt:lpstr>
      <vt:lpstr>Drag the labels onto the correct devices</vt:lpstr>
      <vt:lpstr>Bob says “a keyboard is an input device.” </vt:lpstr>
      <vt:lpstr>Mary says “a printer is an input device.” </vt:lpstr>
      <vt:lpstr>PowerPoint Presentation</vt:lpstr>
      <vt:lpstr>Peripherals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Briggs</dc:creator>
  <cp:lastModifiedBy>Zahid Iqbal</cp:lastModifiedBy>
  <cp:revision>13</cp:revision>
  <dcterms:created xsi:type="dcterms:W3CDTF">2015-07-05T18:13:15Z</dcterms:created>
  <dcterms:modified xsi:type="dcterms:W3CDTF">2018-08-04T14:57:42Z</dcterms:modified>
</cp:coreProperties>
</file>