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76" r:id="rId4"/>
    <p:sldId id="277" r:id="rId5"/>
    <p:sldId id="278" r:id="rId6"/>
    <p:sldId id="279" r:id="rId7"/>
    <p:sldId id="280" r:id="rId8"/>
    <p:sldId id="281" r:id="rId9"/>
    <p:sldId id="282" r:id="rId10"/>
    <p:sldId id="283" r:id="rId11"/>
    <p:sldId id="28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285D736-8A1B-4311-A923-8A81E3C35B89}" type="datetimeFigureOut">
              <a:rPr lang="en-GB" smtClean="0"/>
              <a:t>18/03/2021</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FF5DB35E-E298-4945-896F-63DDBD463A53}"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85D736-8A1B-4311-A923-8A81E3C35B89}"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5DB35E-E298-4945-896F-63DDBD463A5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85D736-8A1B-4311-A923-8A81E3C35B89}"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5DB35E-E298-4945-896F-63DDBD463A5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85D736-8A1B-4311-A923-8A81E3C35B89}"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5DB35E-E298-4945-896F-63DDBD463A5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85D736-8A1B-4311-A923-8A81E3C35B89}" type="datetimeFigureOut">
              <a:rPr lang="en-GB" smtClean="0"/>
              <a:t>18/03/2021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5DB35E-E298-4945-896F-63DDBD463A53}"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85D736-8A1B-4311-A923-8A81E3C35B89}" type="datetimeFigureOut">
              <a:rPr lang="en-GB" smtClean="0"/>
              <a:t>18/03/2021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5DB35E-E298-4945-896F-63DDBD463A53}"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85D736-8A1B-4311-A923-8A81E3C35B89}" type="datetimeFigureOut">
              <a:rPr lang="en-GB" smtClean="0"/>
              <a:t>18/03/2021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5DB35E-E298-4945-896F-63DDBD463A53}"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285D736-8A1B-4311-A923-8A81E3C35B89}" type="datetimeFigureOut">
              <a:rPr lang="en-GB" smtClean="0"/>
              <a:t>18/03/2021</a:t>
            </a:fld>
            <a:endParaRPr lang="en-GB"/>
          </a:p>
        </p:txBody>
      </p:sp>
      <p:sp>
        <p:nvSpPr>
          <p:cNvPr id="8" name="Slide Number Placeholder 7"/>
          <p:cNvSpPr>
            <a:spLocks noGrp="1"/>
          </p:cNvSpPr>
          <p:nvPr>
            <p:ph type="sldNum" sz="quarter" idx="11"/>
          </p:nvPr>
        </p:nvSpPr>
        <p:spPr/>
        <p:txBody>
          <a:bodyPr/>
          <a:lstStyle/>
          <a:p>
            <a:fld id="{FF5DB35E-E298-4945-896F-63DDBD463A53}"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85D736-8A1B-4311-A923-8A81E3C35B89}" type="datetimeFigureOut">
              <a:rPr lang="en-GB" smtClean="0"/>
              <a:t>18/03/2021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5DB35E-E298-4945-896F-63DDBD463A5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85D736-8A1B-4311-A923-8A81E3C35B89}" type="datetimeFigureOut">
              <a:rPr lang="en-GB" smtClean="0"/>
              <a:t>18/03/2021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156448" y="6422064"/>
            <a:ext cx="762000" cy="365125"/>
          </a:xfrm>
        </p:spPr>
        <p:txBody>
          <a:bodyPr/>
          <a:lstStyle/>
          <a:p>
            <a:fld id="{FF5DB35E-E298-4945-896F-63DDBD463A5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A285D736-8A1B-4311-A923-8A81E3C35B89}" type="datetimeFigureOut">
              <a:rPr lang="en-GB" smtClean="0"/>
              <a:t>18/03/2021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5DB35E-E298-4945-896F-63DDBD463A5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285D736-8A1B-4311-A923-8A81E3C35B89}" type="datetimeFigureOut">
              <a:rPr lang="en-GB" smtClean="0"/>
              <a:t>18/03/2021</a:t>
            </a:fld>
            <a:endParaRPr lang="en-GB"/>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F5DB35E-E298-4945-896F-63DDBD463A53}"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file%20structure.noteboo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effectLst/>
              </a:rPr>
              <a:t>Unit 3 -    A Digital </a:t>
            </a:r>
            <a:r>
              <a:rPr lang="en-GB" dirty="0" smtClean="0">
                <a:effectLst/>
              </a:rPr>
              <a:t>Portfolio</a:t>
            </a:r>
            <a:endParaRPr lang="en-GB" dirty="0"/>
          </a:p>
        </p:txBody>
      </p:sp>
      <p:sp>
        <p:nvSpPr>
          <p:cNvPr id="3" name="Subtitle 2"/>
          <p:cNvSpPr>
            <a:spLocks noGrp="1"/>
          </p:cNvSpPr>
          <p:nvPr>
            <p:ph type="subTitle" idx="1"/>
          </p:nvPr>
        </p:nvSpPr>
        <p:spPr/>
        <p:txBody>
          <a:bodyPr>
            <a:normAutofit/>
          </a:bodyPr>
          <a:lstStyle/>
          <a:p>
            <a:r>
              <a:rPr lang="en-GB" sz="2800" u="sng" dirty="0" smtClean="0"/>
              <a:t>Collecting and organising your assets</a:t>
            </a:r>
            <a:endParaRPr lang="en-GB" sz="2800" dirty="0"/>
          </a:p>
        </p:txBody>
      </p:sp>
    </p:spTree>
    <p:extLst>
      <p:ext uri="{BB962C8B-B14F-4D97-AF65-F5344CB8AC3E}">
        <p14:creationId xmlns:p14="http://schemas.microsoft.com/office/powerpoint/2010/main" val="18047753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Range of extracts</a:t>
            </a:r>
            <a:endParaRPr lang="en-GB" dirty="0"/>
          </a:p>
        </p:txBody>
      </p:sp>
      <p:sp>
        <p:nvSpPr>
          <p:cNvPr id="3" name="Content Placeholder 2"/>
          <p:cNvSpPr>
            <a:spLocks noGrp="1"/>
          </p:cNvSpPr>
          <p:nvPr>
            <p:ph idx="1"/>
          </p:nvPr>
        </p:nvSpPr>
        <p:spPr/>
        <p:txBody>
          <a:bodyPr/>
          <a:lstStyle/>
          <a:p>
            <a:r>
              <a:rPr lang="en-GB" dirty="0"/>
              <a:t>Prepare a range of extracts which give a good overview of your achievements Think about the intended audience for your portfolio; select suitable content from your work which will impress this audience. Make notes on your index which explain why you have selected some pieces and discarded others</a:t>
            </a:r>
          </a:p>
        </p:txBody>
      </p:sp>
    </p:spTree>
    <p:extLst>
      <p:ext uri="{BB962C8B-B14F-4D97-AF65-F5344CB8AC3E}">
        <p14:creationId xmlns:p14="http://schemas.microsoft.com/office/powerpoint/2010/main" val="601566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Task U3A2P1 Prepare assets</a:t>
            </a:r>
            <a:endParaRPr lang="en-GB" dirty="0"/>
          </a:p>
        </p:txBody>
      </p:sp>
      <p:sp>
        <p:nvSpPr>
          <p:cNvPr id="3" name="Content Placeholder 2"/>
          <p:cNvSpPr>
            <a:spLocks noGrp="1"/>
          </p:cNvSpPr>
          <p:nvPr>
            <p:ph idx="1"/>
          </p:nvPr>
        </p:nvSpPr>
        <p:spPr/>
        <p:txBody>
          <a:bodyPr/>
          <a:lstStyle/>
          <a:p>
            <a:r>
              <a:rPr lang="en-GB" dirty="0" smtClean="0"/>
              <a:t>Index</a:t>
            </a:r>
          </a:p>
          <a:p>
            <a:pPr lvl="1"/>
            <a:r>
              <a:rPr lang="en-GB" dirty="0" smtClean="0"/>
              <a:t>Folder structure</a:t>
            </a:r>
          </a:p>
          <a:p>
            <a:pPr lvl="1"/>
            <a:r>
              <a:rPr lang="en-GB" dirty="0" smtClean="0"/>
              <a:t>Sensible names</a:t>
            </a:r>
          </a:p>
          <a:p>
            <a:pPr lvl="1"/>
            <a:r>
              <a:rPr lang="en-GB" dirty="0" smtClean="0"/>
              <a:t>Range of extracts, images, videos sound files</a:t>
            </a:r>
          </a:p>
          <a:p>
            <a:pPr lvl="1"/>
            <a:r>
              <a:rPr lang="en-GB" dirty="0" smtClean="0"/>
              <a:t>Fit for purpose using appropriate formats - </a:t>
            </a:r>
            <a:r>
              <a:rPr lang="en-GB" dirty="0"/>
              <a:t>text extracts may be in word </a:t>
            </a:r>
            <a:r>
              <a:rPr lang="en-GB"/>
              <a:t>documents </a:t>
            </a:r>
            <a:endParaRPr lang="en-GB" dirty="0" smtClean="0"/>
          </a:p>
        </p:txBody>
      </p:sp>
    </p:spTree>
    <p:extLst>
      <p:ext uri="{BB962C8B-B14F-4D97-AF65-F5344CB8AC3E}">
        <p14:creationId xmlns:p14="http://schemas.microsoft.com/office/powerpoint/2010/main" val="863309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Today </a:t>
            </a:r>
            <a:endParaRPr lang="en-GB" dirty="0"/>
          </a:p>
        </p:txBody>
      </p:sp>
      <p:sp>
        <p:nvSpPr>
          <p:cNvPr id="3" name="Content Placeholder 2"/>
          <p:cNvSpPr>
            <a:spLocks noGrp="1"/>
          </p:cNvSpPr>
          <p:nvPr>
            <p:ph idx="1"/>
          </p:nvPr>
        </p:nvSpPr>
        <p:spPr/>
        <p:txBody>
          <a:bodyPr/>
          <a:lstStyle/>
          <a:p>
            <a:r>
              <a:rPr lang="en-GB" dirty="0" smtClean="0"/>
              <a:t>Assets</a:t>
            </a:r>
          </a:p>
          <a:p>
            <a:r>
              <a:rPr lang="en-GB" dirty="0" smtClean="0"/>
              <a:t>What do you need?</a:t>
            </a:r>
          </a:p>
          <a:p>
            <a:r>
              <a:rPr lang="en-GB" dirty="0" smtClean="0"/>
              <a:t>How will you organise them?</a:t>
            </a:r>
            <a:endParaRPr lang="en-GB" dirty="0"/>
          </a:p>
        </p:txBody>
      </p:sp>
    </p:spTree>
    <p:extLst>
      <p:ext uri="{BB962C8B-B14F-4D97-AF65-F5344CB8AC3E}">
        <p14:creationId xmlns:p14="http://schemas.microsoft.com/office/powerpoint/2010/main" val="3091841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File structure</a:t>
            </a:r>
            <a:endParaRPr lang="en-GB" dirty="0"/>
          </a:p>
        </p:txBody>
      </p:sp>
      <p:sp>
        <p:nvSpPr>
          <p:cNvPr id="3" name="Content Placeholder 2"/>
          <p:cNvSpPr>
            <a:spLocks noGrp="1"/>
          </p:cNvSpPr>
          <p:nvPr>
            <p:ph idx="1"/>
          </p:nvPr>
        </p:nvSpPr>
        <p:spPr/>
        <p:txBody>
          <a:bodyPr/>
          <a:lstStyle/>
          <a:p>
            <a:r>
              <a:rPr lang="en-GB" dirty="0" smtClean="0">
                <a:hlinkClick r:id="rId2" action="ppaction://hlinkfile"/>
              </a:rPr>
              <a:t>Lets design a structure:</a:t>
            </a:r>
            <a:endParaRPr lang="en-GB" dirty="0"/>
          </a:p>
        </p:txBody>
      </p:sp>
    </p:spTree>
    <p:extLst>
      <p:ext uri="{BB962C8B-B14F-4D97-AF65-F5344CB8AC3E}">
        <p14:creationId xmlns:p14="http://schemas.microsoft.com/office/powerpoint/2010/main" val="3599745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Extracts – prepare in Word</a:t>
            </a:r>
            <a:endParaRPr lang="en-GB" dirty="0"/>
          </a:p>
        </p:txBody>
      </p:sp>
      <p:sp>
        <p:nvSpPr>
          <p:cNvPr id="3" name="Content Placeholder 2"/>
          <p:cNvSpPr>
            <a:spLocks noGrp="1"/>
          </p:cNvSpPr>
          <p:nvPr>
            <p:ph idx="1"/>
          </p:nvPr>
        </p:nvSpPr>
        <p:spPr/>
        <p:txBody>
          <a:bodyPr/>
          <a:lstStyle/>
          <a:p>
            <a:r>
              <a:rPr lang="en-GB" dirty="0" smtClean="0"/>
              <a:t>I have been League Secretary for the Herefordshire Squash League since 2010. I had previously held the role during the 1990s leaving that role to become County Secretary before resigning that role due to work commitments. </a:t>
            </a:r>
          </a:p>
          <a:p>
            <a:r>
              <a:rPr lang="en-GB" dirty="0" smtClean="0"/>
              <a:t>The role involves…</a:t>
            </a:r>
          </a:p>
        </p:txBody>
      </p:sp>
    </p:spTree>
    <p:extLst>
      <p:ext uri="{BB962C8B-B14F-4D97-AF65-F5344CB8AC3E}">
        <p14:creationId xmlns:p14="http://schemas.microsoft.com/office/powerpoint/2010/main" val="2444651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Images, videos, sound files</a:t>
            </a:r>
            <a:endParaRPr lang="en-GB" dirty="0"/>
          </a:p>
        </p:txBody>
      </p:sp>
      <p:sp>
        <p:nvSpPr>
          <p:cNvPr id="3" name="Content Placeholder 2"/>
          <p:cNvSpPr>
            <a:spLocks noGrp="1"/>
          </p:cNvSpPr>
          <p:nvPr>
            <p:ph idx="1"/>
          </p:nvPr>
        </p:nvSpPr>
        <p:spPr/>
        <p:txBody>
          <a:bodyPr/>
          <a:lstStyle/>
          <a:p>
            <a:r>
              <a:rPr lang="en-GB" dirty="0" smtClean="0"/>
              <a:t>More than you will use.</a:t>
            </a:r>
          </a:p>
          <a:p>
            <a:r>
              <a:rPr lang="en-GB" dirty="0" smtClean="0"/>
              <a:t>Edit the movie and sound files</a:t>
            </a:r>
          </a:p>
          <a:p>
            <a:r>
              <a:rPr lang="en-GB" dirty="0" smtClean="0"/>
              <a:t>Make sure they are relevant</a:t>
            </a:r>
          </a:p>
          <a:p>
            <a:r>
              <a:rPr lang="en-GB" dirty="0" smtClean="0"/>
              <a:t>Select only the best</a:t>
            </a:r>
          </a:p>
          <a:p>
            <a:r>
              <a:rPr lang="en-GB" dirty="0" smtClean="0"/>
              <a:t>What format should they be in?</a:t>
            </a:r>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539541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Folder structure</a:t>
            </a:r>
            <a:endParaRPr lang="en-GB" dirty="0"/>
          </a:p>
        </p:txBody>
      </p:sp>
      <p:sp>
        <p:nvSpPr>
          <p:cNvPr id="3" name="Content Placeholder 2"/>
          <p:cNvSpPr>
            <a:spLocks noGrp="1"/>
          </p:cNvSpPr>
          <p:nvPr>
            <p:ph idx="1"/>
          </p:nvPr>
        </p:nvSpPr>
        <p:spPr/>
        <p:txBody>
          <a:bodyPr>
            <a:normAutofit/>
          </a:bodyPr>
          <a:lstStyle/>
          <a:p>
            <a:r>
              <a:rPr lang="en-GB" dirty="0"/>
              <a:t>Create a folder structure to store the portfolio content files and the web pages, add content to these folders. Create an index detailing the assets and where they are. </a:t>
            </a:r>
          </a:p>
        </p:txBody>
      </p:sp>
    </p:spTree>
    <p:extLst>
      <p:ext uri="{BB962C8B-B14F-4D97-AF65-F5344CB8AC3E}">
        <p14:creationId xmlns:p14="http://schemas.microsoft.com/office/powerpoint/2010/main" val="3501073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 fit for purpose</a:t>
            </a:r>
            <a:endParaRPr lang="en-GB" dirty="0"/>
          </a:p>
        </p:txBody>
      </p:sp>
      <p:sp>
        <p:nvSpPr>
          <p:cNvPr id="3" name="Content Placeholder 2"/>
          <p:cNvSpPr>
            <a:spLocks noGrp="1"/>
          </p:cNvSpPr>
          <p:nvPr>
            <p:ph idx="1"/>
          </p:nvPr>
        </p:nvSpPr>
        <p:spPr/>
        <p:txBody>
          <a:bodyPr>
            <a:normAutofit/>
          </a:bodyPr>
          <a:lstStyle/>
          <a:p>
            <a:r>
              <a:rPr lang="en-GB" dirty="0"/>
              <a:t>Ensure that all content is fit for purpose and is in appropriate file formats, such as .pdf, .html, .jpg and .mp3. It is essential that all content can be viewed on different systems using freely available software. At this stage text extracts may be in word documents to allow spell-checking. </a:t>
            </a:r>
          </a:p>
        </p:txBody>
      </p:sp>
    </p:spTree>
    <p:extLst>
      <p:ext uri="{BB962C8B-B14F-4D97-AF65-F5344CB8AC3E}">
        <p14:creationId xmlns:p14="http://schemas.microsoft.com/office/powerpoint/2010/main" val="2163772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Sensible names</a:t>
            </a:r>
            <a:endParaRPr lang="en-GB" dirty="0"/>
          </a:p>
        </p:txBody>
      </p:sp>
      <p:sp>
        <p:nvSpPr>
          <p:cNvPr id="3" name="Content Placeholder 2"/>
          <p:cNvSpPr>
            <a:spLocks noGrp="1"/>
          </p:cNvSpPr>
          <p:nvPr>
            <p:ph idx="1"/>
          </p:nvPr>
        </p:nvSpPr>
        <p:spPr/>
        <p:txBody>
          <a:bodyPr>
            <a:normAutofit/>
          </a:bodyPr>
          <a:lstStyle/>
          <a:p>
            <a:r>
              <a:rPr lang="en-GB" dirty="0"/>
              <a:t>Each item of content should be given an appropriate name which clearly indicates what it is (e.g. SquashcoachingGCSE.mp4 not video1.mpg).</a:t>
            </a:r>
          </a:p>
          <a:p>
            <a:endParaRPr lang="en-GB" dirty="0"/>
          </a:p>
          <a:p>
            <a:endParaRPr lang="en-GB" dirty="0"/>
          </a:p>
        </p:txBody>
      </p:sp>
    </p:spTree>
    <p:extLst>
      <p:ext uri="{BB962C8B-B14F-4D97-AF65-F5344CB8AC3E}">
        <p14:creationId xmlns:p14="http://schemas.microsoft.com/office/powerpoint/2010/main" val="2617594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Logical folder structure</a:t>
            </a:r>
            <a:endParaRPr lang="en-GB" dirty="0"/>
          </a:p>
        </p:txBody>
      </p:sp>
      <p:sp>
        <p:nvSpPr>
          <p:cNvPr id="3" name="Content Placeholder 2"/>
          <p:cNvSpPr>
            <a:spLocks noGrp="1"/>
          </p:cNvSpPr>
          <p:nvPr>
            <p:ph idx="1"/>
          </p:nvPr>
        </p:nvSpPr>
        <p:spPr/>
        <p:txBody>
          <a:bodyPr>
            <a:normAutofit/>
          </a:bodyPr>
          <a:lstStyle/>
          <a:p>
            <a:r>
              <a:rPr lang="en-GB" dirty="0"/>
              <a:t>Ensure that your folder structure is logical and clear. Document any changes on your index, explaining why you have made them.</a:t>
            </a:r>
          </a:p>
          <a:p>
            <a:r>
              <a:rPr lang="en-GB" dirty="0" smtClean="0"/>
              <a:t>. </a:t>
            </a:r>
            <a:endParaRPr lang="en-GB" dirty="0"/>
          </a:p>
          <a:p>
            <a:endParaRPr lang="en-GB" dirty="0"/>
          </a:p>
        </p:txBody>
      </p:sp>
    </p:spTree>
    <p:extLst>
      <p:ext uri="{BB962C8B-B14F-4D97-AF65-F5344CB8AC3E}">
        <p14:creationId xmlns:p14="http://schemas.microsoft.com/office/powerpoint/2010/main" val="2089338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1511</TotalTime>
  <Words>348</Words>
  <Application>Microsoft Office PowerPoint</Application>
  <PresentationFormat>On-screen Show (4:3)</PresentationFormat>
  <Paragraphs>36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Franklin Gothic Book</vt:lpstr>
      <vt:lpstr>Wingdings 2</vt:lpstr>
      <vt:lpstr>Technic</vt:lpstr>
      <vt:lpstr>Unit 3 -    A Digital Portfolio</vt:lpstr>
      <vt:lpstr>Today </vt:lpstr>
      <vt:lpstr>File structure</vt:lpstr>
      <vt:lpstr>Extracts – prepare in Word</vt:lpstr>
      <vt:lpstr>Images, videos, sound files</vt:lpstr>
      <vt:lpstr>Folder structure</vt:lpstr>
      <vt:lpstr>Content fit for purpose</vt:lpstr>
      <vt:lpstr>Sensible names</vt:lpstr>
      <vt:lpstr>Logical folder structure</vt:lpstr>
      <vt:lpstr>Range of extracts</vt:lpstr>
      <vt:lpstr>Task U3A2P1 Prepare assets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    A Digital Portfolio</dc:title>
  <dc:creator>Terry Prosser</dc:creator>
  <cp:lastModifiedBy>Ali, Shoukat</cp:lastModifiedBy>
  <cp:revision>23</cp:revision>
  <dcterms:created xsi:type="dcterms:W3CDTF">2014-01-22T15:07:47Z</dcterms:created>
  <dcterms:modified xsi:type="dcterms:W3CDTF">2021-03-18T11:50:50Z</dcterms:modified>
</cp:coreProperties>
</file>