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3" r:id="rId4"/>
    <p:sldId id="258" r:id="rId5"/>
    <p:sldId id="285" r:id="rId6"/>
    <p:sldId id="286" r:id="rId7"/>
    <p:sldId id="287" r:id="rId8"/>
    <p:sldId id="289" r:id="rId9"/>
    <p:sldId id="290" r:id="rId10"/>
    <p:sldId id="276" r:id="rId11"/>
    <p:sldId id="277" r:id="rId12"/>
    <p:sldId id="279" r:id="rId13"/>
    <p:sldId id="280" r:id="rId14"/>
    <p:sldId id="282" r:id="rId15"/>
    <p:sldId id="278" r:id="rId16"/>
    <p:sldId id="284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2300-DE22-4D98-AC68-DF542D94EBB1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7E16-A943-4BDD-8FB2-B2C03C6A06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3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0DBAE-E9E3-4099-866C-68D0E5612F9C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D76D-4960-4411-98D4-FFEBA92DB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D76D-4960-4411-98D4-FFEBA92DB3B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85D736-8A1B-4311-A923-8A81E3C35B89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5DB35E-E298-4945-896F-63DDBD463A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/>
              </a:rPr>
              <a:t>Unit 3 -    A Digital </a:t>
            </a:r>
            <a:r>
              <a:rPr lang="en-GB" dirty="0" smtClean="0">
                <a:effectLst/>
              </a:rPr>
              <a:t>Portfolio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/>
              <a:t>Project life cycle and </a:t>
            </a:r>
            <a:r>
              <a:rPr lang="en-GB" sz="2800" u="sng" smtClean="0"/>
              <a:t>portfolio structure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047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Every digital portfolio should have the following page types</a:t>
            </a:r>
          </a:p>
          <a:p>
            <a:r>
              <a:rPr lang="en-GB" dirty="0" smtClean="0"/>
              <a:t>Home page</a:t>
            </a:r>
          </a:p>
          <a:p>
            <a:r>
              <a:rPr lang="en-GB" dirty="0" smtClean="0"/>
              <a:t>Section Pages</a:t>
            </a:r>
          </a:p>
          <a:p>
            <a:r>
              <a:rPr lang="en-GB" dirty="0" smtClean="0"/>
              <a:t>Context pages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Contains</a:t>
            </a:r>
          </a:p>
          <a:p>
            <a:r>
              <a:rPr lang="en-GB" dirty="0" smtClean="0"/>
              <a:t>Brief introduction to portfolio</a:t>
            </a:r>
          </a:p>
          <a:p>
            <a:r>
              <a:rPr lang="en-GB" dirty="0" smtClean="0"/>
              <a:t>Controls navigation</a:t>
            </a:r>
          </a:p>
          <a:p>
            <a:r>
              <a:rPr lang="en-GB" dirty="0" smtClean="0"/>
              <a:t>Ability to access work from this page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12109" r="13009" b="5819"/>
          <a:stretch>
            <a:fillRect/>
          </a:stretch>
        </p:blipFill>
        <p:spPr bwMode="auto">
          <a:xfrm>
            <a:off x="2627784" y="3428999"/>
            <a:ext cx="4536504" cy="279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Brief description of each section with links to other pages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pages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0964" r="2157" b="4069"/>
          <a:stretch>
            <a:fillRect/>
          </a:stretch>
        </p:blipFill>
        <p:spPr bwMode="auto">
          <a:xfrm>
            <a:off x="1331640" y="2708920"/>
            <a:ext cx="6948264" cy="33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Areas of portfolio that contain the work you have produced</a:t>
            </a:r>
          </a:p>
          <a:p>
            <a:r>
              <a:rPr lang="en-GB" dirty="0" smtClean="0"/>
              <a:t>Brief description of evidence plus links to evidence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pages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5" t="10301" b="4528"/>
          <a:stretch>
            <a:fillRect/>
          </a:stretch>
        </p:blipFill>
        <p:spPr bwMode="auto">
          <a:xfrm>
            <a:off x="1403648" y="3573016"/>
            <a:ext cx="5904656" cy="28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Shows how the pages link together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chart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908720"/>
            <a:ext cx="8352928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5896" y="105273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Home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156176" y="342900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Unit z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483768" y="335699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Unit Y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427984" y="335699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Unit x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6156176" y="24928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Contact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4572000" y="24928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483768" y="24928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39552" y="24928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About</a:t>
            </a:r>
            <a:endParaRPr lang="en-GB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83968" y="1556792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788024" y="1700808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203848" y="1772816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1"/>
          </p:cNvCxnSpPr>
          <p:nvPr/>
        </p:nvCxnSpPr>
        <p:spPr>
          <a:xfrm flipH="1">
            <a:off x="1331640" y="1376772"/>
            <a:ext cx="2304256" cy="972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779912" y="314096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20072" y="321297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08104" y="3140968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91680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structure chart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Complete the following tasks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Decide on at least 8 pages for your digital portfolio and what type of pages they are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Draw a structure charts showing how the pages will fit together.</a:t>
            </a:r>
          </a:p>
          <a:p>
            <a:pPr marL="624078" indent="-514350">
              <a:buNone/>
            </a:pPr>
            <a:r>
              <a:rPr lang="en-GB" dirty="0" smtClean="0"/>
              <a:t> </a:t>
            </a:r>
            <a:r>
              <a:rPr lang="en-GB" b="1" dirty="0" smtClean="0"/>
              <a:t>Send an email that contains these details</a:t>
            </a:r>
            <a:r>
              <a:rPr lang="en-GB" dirty="0" smtClean="0"/>
              <a:t> </a:t>
            </a:r>
            <a:r>
              <a:rPr lang="en-GB" b="1" dirty="0" smtClean="0"/>
              <a:t>plus a copy of your Gantt chart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 lifecycle</a:t>
            </a:r>
          </a:p>
          <a:p>
            <a:r>
              <a:rPr lang="en-GB" dirty="0" smtClean="0"/>
              <a:t>Planning your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week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Planning </a:t>
            </a:r>
            <a:r>
              <a:rPr lang="en-GB" sz="3200" dirty="0"/>
              <a:t>your </a:t>
            </a:r>
            <a:r>
              <a:rPr lang="en-GB" sz="3200" dirty="0" smtClean="0"/>
              <a:t>project</a:t>
            </a:r>
          </a:p>
          <a:p>
            <a:r>
              <a:rPr lang="en-GB" sz="3200" dirty="0" smtClean="0"/>
              <a:t>Project timeline</a:t>
            </a:r>
            <a:endParaRPr lang="en-GB" sz="3200" dirty="0"/>
          </a:p>
          <a:p>
            <a:pPr marL="109728" indent="0">
              <a:buNone/>
            </a:pPr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6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series of web </a:t>
            </a:r>
            <a:r>
              <a:rPr lang="en-GB" dirty="0" smtClean="0"/>
              <a:t>pages</a:t>
            </a:r>
          </a:p>
          <a:p>
            <a:r>
              <a:rPr lang="en-GB" dirty="0" smtClean="0"/>
              <a:t>Information about you</a:t>
            </a:r>
          </a:p>
          <a:p>
            <a:r>
              <a:rPr lang="en-GB" dirty="0" smtClean="0"/>
              <a:t>Achievements so far</a:t>
            </a:r>
          </a:p>
          <a:p>
            <a:r>
              <a:rPr lang="en-GB" dirty="0" smtClean="0"/>
              <a:t>Contact details</a:t>
            </a:r>
          </a:p>
          <a:p>
            <a:r>
              <a:rPr lang="en-GB" dirty="0" smtClean="0"/>
              <a:t>Projects completed this </a:t>
            </a:r>
            <a:r>
              <a:rPr lang="en-GB" dirty="0" smtClean="0"/>
              <a:t>year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Your portfolio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groups discuss what you think a project timeline is and what details it contains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timeline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to try and predict the total time needed to complete a project</a:t>
            </a:r>
          </a:p>
          <a:p>
            <a:r>
              <a:rPr lang="en-GB" dirty="0" smtClean="0"/>
              <a:t>Tells you what you should be working on when</a:t>
            </a:r>
          </a:p>
          <a:p>
            <a:r>
              <a:rPr lang="en-GB" dirty="0" smtClean="0"/>
              <a:t>Helps you manage your time</a:t>
            </a:r>
          </a:p>
          <a:p>
            <a:r>
              <a:rPr lang="en-GB" dirty="0" smtClean="0"/>
              <a:t>Needs to identify the different project stages</a:t>
            </a:r>
          </a:p>
          <a:p>
            <a:r>
              <a:rPr lang="en-GB" dirty="0" smtClean="0"/>
              <a:t>Show order tasks should be completed in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timeline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Use a Gantt chart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List tasks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Start date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End date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Time for each task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plan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Excel see example below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produce a Gantt chart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592" t="25536" r="49105" b="39751"/>
          <a:stretch>
            <a:fillRect/>
          </a:stretch>
        </p:blipFill>
        <p:spPr bwMode="auto">
          <a:xfrm>
            <a:off x="755576" y="2564904"/>
            <a:ext cx="71287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Gantt chart exercise details can be found on moodle or printed sheet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 Gantt chart exercise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1601</TotalTime>
  <Words>287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Unit 3 -    A Digital Portfolio</vt:lpstr>
      <vt:lpstr>Last week</vt:lpstr>
      <vt:lpstr>This week</vt:lpstr>
      <vt:lpstr>Your portfolio</vt:lpstr>
      <vt:lpstr>Project timeline</vt:lpstr>
      <vt:lpstr>Project timeline</vt:lpstr>
      <vt:lpstr>How to plan</vt:lpstr>
      <vt:lpstr>How to produce a Gantt chart</vt:lpstr>
      <vt:lpstr>Task  Gantt chart exercise</vt:lpstr>
      <vt:lpstr>Page Types</vt:lpstr>
      <vt:lpstr>Home page</vt:lpstr>
      <vt:lpstr>Section pages</vt:lpstr>
      <vt:lpstr>Context pages</vt:lpstr>
      <vt:lpstr>Structure chart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3 -    A Digital Portfolio</dc:title>
  <dc:creator>Terry Prosser</dc:creator>
  <cp:lastModifiedBy>Ali, Shoukat</cp:lastModifiedBy>
  <cp:revision>49</cp:revision>
  <cp:lastPrinted>2016-01-21T15:33:59Z</cp:lastPrinted>
  <dcterms:created xsi:type="dcterms:W3CDTF">2014-01-22T15:07:47Z</dcterms:created>
  <dcterms:modified xsi:type="dcterms:W3CDTF">2021-03-18T11:50:00Z</dcterms:modified>
</cp:coreProperties>
</file>