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98" r:id="rId3"/>
    <p:sldId id="303" r:id="rId4"/>
    <p:sldId id="261" r:id="rId5"/>
    <p:sldId id="299" r:id="rId6"/>
    <p:sldId id="300" r:id="rId7"/>
    <p:sldId id="30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D63"/>
    <a:srgbClr val="50C2E5"/>
    <a:srgbClr val="00B3A8"/>
    <a:srgbClr val="FAB62C"/>
    <a:srgbClr val="EA484E"/>
    <a:srgbClr val="FFD63B"/>
    <a:srgbClr val="A55996"/>
    <a:srgbClr val="455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" d="2"/>
          <a:sy n="1" d="2"/>
        </p:scale>
        <p:origin x="-4596" y="-11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F9131B-9F55-4115-96BF-6E66A220D900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7D0B9380-0AF1-4718-B5FB-30D0FDA62611}">
      <dgm:prSet phldrT="[Text]"/>
      <dgm:spPr/>
      <dgm:t>
        <a:bodyPr/>
        <a:lstStyle/>
        <a:p>
          <a:r>
            <a:rPr lang="en-GB" dirty="0"/>
            <a:t>Business Functions</a:t>
          </a:r>
        </a:p>
      </dgm:t>
    </dgm:pt>
    <dgm:pt modelId="{E0233755-12B6-46EA-8552-7EC97912E698}" type="parTrans" cxnId="{1D50D643-25C8-4858-B264-5ACD71B8EE7F}">
      <dgm:prSet/>
      <dgm:spPr/>
      <dgm:t>
        <a:bodyPr/>
        <a:lstStyle/>
        <a:p>
          <a:endParaRPr lang="en-GB"/>
        </a:p>
      </dgm:t>
    </dgm:pt>
    <dgm:pt modelId="{FFE616EA-F1F2-4B3A-BAB7-5CF2C03A58FF}" type="sibTrans" cxnId="{1D50D643-25C8-4858-B264-5ACD71B8EE7F}">
      <dgm:prSet/>
      <dgm:spPr/>
      <dgm:t>
        <a:bodyPr/>
        <a:lstStyle/>
        <a:p>
          <a:endParaRPr lang="en-GB"/>
        </a:p>
      </dgm:t>
    </dgm:pt>
    <dgm:pt modelId="{3C2C4F7D-B816-4535-BCA4-1AAAA672146E}">
      <dgm:prSet phldrT="[Text]"/>
      <dgm:spPr/>
      <dgm:t>
        <a:bodyPr/>
        <a:lstStyle/>
        <a:p>
          <a:r>
            <a:rPr lang="en-GB" dirty="0"/>
            <a:t>Marketing</a:t>
          </a:r>
        </a:p>
      </dgm:t>
    </dgm:pt>
    <dgm:pt modelId="{F6B73E6A-B9E5-42D2-8024-8D26D351CE17}" type="parTrans" cxnId="{6D1999EC-8B6A-4296-8C7C-449D1A557192}">
      <dgm:prSet/>
      <dgm:spPr/>
      <dgm:t>
        <a:bodyPr/>
        <a:lstStyle/>
        <a:p>
          <a:endParaRPr lang="en-GB"/>
        </a:p>
      </dgm:t>
    </dgm:pt>
    <dgm:pt modelId="{34E57CAF-99D9-49D6-8E93-885AC991AB45}" type="sibTrans" cxnId="{6D1999EC-8B6A-4296-8C7C-449D1A557192}">
      <dgm:prSet/>
      <dgm:spPr/>
      <dgm:t>
        <a:bodyPr/>
        <a:lstStyle/>
        <a:p>
          <a:endParaRPr lang="en-GB"/>
        </a:p>
      </dgm:t>
    </dgm:pt>
    <dgm:pt modelId="{0F1677BF-D5CA-42B5-ACF1-4853D6E9CDB1}">
      <dgm:prSet phldrT="[Text]"/>
      <dgm:spPr/>
      <dgm:t>
        <a:bodyPr/>
        <a:lstStyle/>
        <a:p>
          <a:r>
            <a:rPr lang="en-GB" dirty="0"/>
            <a:t>Stock Control</a:t>
          </a:r>
        </a:p>
      </dgm:t>
    </dgm:pt>
    <dgm:pt modelId="{3590A1E1-A3B7-4306-BC75-233DAE60FB47}" type="parTrans" cxnId="{1AB6955A-3BC8-4DBB-877F-5BF95EBF597C}">
      <dgm:prSet/>
      <dgm:spPr/>
      <dgm:t>
        <a:bodyPr/>
        <a:lstStyle/>
        <a:p>
          <a:endParaRPr lang="en-GB"/>
        </a:p>
      </dgm:t>
    </dgm:pt>
    <dgm:pt modelId="{CABC15EB-C264-45EB-BF96-1D0EC4258B9F}" type="sibTrans" cxnId="{1AB6955A-3BC8-4DBB-877F-5BF95EBF597C}">
      <dgm:prSet/>
      <dgm:spPr/>
      <dgm:t>
        <a:bodyPr/>
        <a:lstStyle/>
        <a:p>
          <a:endParaRPr lang="en-GB"/>
        </a:p>
      </dgm:t>
    </dgm:pt>
    <dgm:pt modelId="{379517E0-F81E-40FB-AC87-23F1DB132C16}">
      <dgm:prSet phldrT="[Text]"/>
      <dgm:spPr/>
      <dgm:t>
        <a:bodyPr/>
        <a:lstStyle/>
        <a:p>
          <a:r>
            <a:rPr lang="en-GB" dirty="0"/>
            <a:t>Customer Service</a:t>
          </a:r>
        </a:p>
      </dgm:t>
    </dgm:pt>
    <dgm:pt modelId="{E50ED04D-C7FA-4C28-8D79-2E31931AB82D}" type="parTrans" cxnId="{238D43CE-3756-435E-A389-C9784890DD74}">
      <dgm:prSet/>
      <dgm:spPr/>
      <dgm:t>
        <a:bodyPr/>
        <a:lstStyle/>
        <a:p>
          <a:endParaRPr lang="en-GB"/>
        </a:p>
      </dgm:t>
    </dgm:pt>
    <dgm:pt modelId="{9D86B774-FD94-45E7-A649-532ABC093F28}" type="sibTrans" cxnId="{238D43CE-3756-435E-A389-C9784890DD74}">
      <dgm:prSet/>
      <dgm:spPr/>
      <dgm:t>
        <a:bodyPr/>
        <a:lstStyle/>
        <a:p>
          <a:endParaRPr lang="en-GB"/>
        </a:p>
      </dgm:t>
    </dgm:pt>
    <dgm:pt modelId="{20B06E11-6B70-42E0-8630-473A2C47EF47}">
      <dgm:prSet phldrT="[Text]"/>
      <dgm:spPr/>
      <dgm:t>
        <a:bodyPr/>
        <a:lstStyle/>
        <a:p>
          <a:r>
            <a:rPr lang="en-GB" dirty="0"/>
            <a:t>Admin</a:t>
          </a:r>
        </a:p>
      </dgm:t>
    </dgm:pt>
    <dgm:pt modelId="{216CD267-5994-4C2C-B96C-84C273AFBDD8}" type="parTrans" cxnId="{C9C5724A-8D84-4AF3-AF66-20894559F0DE}">
      <dgm:prSet/>
      <dgm:spPr/>
      <dgm:t>
        <a:bodyPr/>
        <a:lstStyle/>
        <a:p>
          <a:endParaRPr lang="en-GB"/>
        </a:p>
      </dgm:t>
    </dgm:pt>
    <dgm:pt modelId="{A5279821-1B47-4AE8-801A-95F5296C2A29}" type="sibTrans" cxnId="{C9C5724A-8D84-4AF3-AF66-20894559F0DE}">
      <dgm:prSet/>
      <dgm:spPr/>
      <dgm:t>
        <a:bodyPr/>
        <a:lstStyle/>
        <a:p>
          <a:endParaRPr lang="en-GB"/>
        </a:p>
      </dgm:t>
    </dgm:pt>
    <dgm:pt modelId="{F686ADAC-ABD7-46F1-B04F-90B1BD5AC44A}">
      <dgm:prSet phldrT="[Text]"/>
      <dgm:spPr/>
      <dgm:t>
        <a:bodyPr/>
        <a:lstStyle/>
        <a:p>
          <a:r>
            <a:rPr lang="en-GB" dirty="0"/>
            <a:t>Shopping</a:t>
          </a:r>
        </a:p>
      </dgm:t>
    </dgm:pt>
    <dgm:pt modelId="{620CE6F2-19D0-4425-8724-57A5593E66F6}" type="parTrans" cxnId="{1F95C5FA-8294-4756-B551-5DCE9373D29B}">
      <dgm:prSet/>
      <dgm:spPr/>
      <dgm:t>
        <a:bodyPr/>
        <a:lstStyle/>
        <a:p>
          <a:endParaRPr lang="en-GB"/>
        </a:p>
      </dgm:t>
    </dgm:pt>
    <dgm:pt modelId="{E4777B30-18AC-4F05-A65D-4C34C2F11C5C}" type="sibTrans" cxnId="{1F95C5FA-8294-4756-B551-5DCE9373D29B}">
      <dgm:prSet/>
      <dgm:spPr/>
      <dgm:t>
        <a:bodyPr/>
        <a:lstStyle/>
        <a:p>
          <a:endParaRPr lang="en-GB"/>
        </a:p>
      </dgm:t>
    </dgm:pt>
    <dgm:pt modelId="{871AFB33-2D95-4CED-9F37-F4D5019775BD}" type="pres">
      <dgm:prSet presAssocID="{56F9131B-9F55-4115-96BF-6E66A220D90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91896C5-2651-4ACC-8981-13C3779E9194}" type="pres">
      <dgm:prSet presAssocID="{7D0B9380-0AF1-4718-B5FB-30D0FDA62611}" presName="centerShape" presStyleLbl="node0" presStyleIdx="0" presStyleCnt="1"/>
      <dgm:spPr/>
    </dgm:pt>
    <dgm:pt modelId="{376B7BF9-CE39-4552-A079-721607DCC9E4}" type="pres">
      <dgm:prSet presAssocID="{F6B73E6A-B9E5-42D2-8024-8D26D351CE17}" presName="Name9" presStyleLbl="parChTrans1D2" presStyleIdx="0" presStyleCnt="5"/>
      <dgm:spPr/>
    </dgm:pt>
    <dgm:pt modelId="{ED06DA91-60C7-449D-B959-9A9893813299}" type="pres">
      <dgm:prSet presAssocID="{F6B73E6A-B9E5-42D2-8024-8D26D351CE17}" presName="connTx" presStyleLbl="parChTrans1D2" presStyleIdx="0" presStyleCnt="5"/>
      <dgm:spPr/>
    </dgm:pt>
    <dgm:pt modelId="{A486CF34-8974-44D7-91BE-FCD2E3BAE799}" type="pres">
      <dgm:prSet presAssocID="{3C2C4F7D-B816-4535-BCA4-1AAAA672146E}" presName="node" presStyleLbl="node1" presStyleIdx="0" presStyleCnt="5">
        <dgm:presLayoutVars>
          <dgm:bulletEnabled val="1"/>
        </dgm:presLayoutVars>
      </dgm:prSet>
      <dgm:spPr/>
    </dgm:pt>
    <dgm:pt modelId="{00083E88-2541-43FD-8B2C-7D697D7E610C}" type="pres">
      <dgm:prSet presAssocID="{3590A1E1-A3B7-4306-BC75-233DAE60FB47}" presName="Name9" presStyleLbl="parChTrans1D2" presStyleIdx="1" presStyleCnt="5"/>
      <dgm:spPr/>
    </dgm:pt>
    <dgm:pt modelId="{B2A95C41-26E0-4589-9FD4-870E2734913B}" type="pres">
      <dgm:prSet presAssocID="{3590A1E1-A3B7-4306-BC75-233DAE60FB47}" presName="connTx" presStyleLbl="parChTrans1D2" presStyleIdx="1" presStyleCnt="5"/>
      <dgm:spPr/>
    </dgm:pt>
    <dgm:pt modelId="{A2AFB8C1-6784-4741-A98F-CB27D62D5FCD}" type="pres">
      <dgm:prSet presAssocID="{0F1677BF-D5CA-42B5-ACF1-4853D6E9CDB1}" presName="node" presStyleLbl="node1" presStyleIdx="1" presStyleCnt="5">
        <dgm:presLayoutVars>
          <dgm:bulletEnabled val="1"/>
        </dgm:presLayoutVars>
      </dgm:prSet>
      <dgm:spPr/>
    </dgm:pt>
    <dgm:pt modelId="{3D1C40D0-A6C8-4919-BCC2-2E9F9FE4A2F2}" type="pres">
      <dgm:prSet presAssocID="{E50ED04D-C7FA-4C28-8D79-2E31931AB82D}" presName="Name9" presStyleLbl="parChTrans1D2" presStyleIdx="2" presStyleCnt="5"/>
      <dgm:spPr/>
    </dgm:pt>
    <dgm:pt modelId="{E8877B7D-AA4E-4A09-B50F-50D5045106C5}" type="pres">
      <dgm:prSet presAssocID="{E50ED04D-C7FA-4C28-8D79-2E31931AB82D}" presName="connTx" presStyleLbl="parChTrans1D2" presStyleIdx="2" presStyleCnt="5"/>
      <dgm:spPr/>
    </dgm:pt>
    <dgm:pt modelId="{0B978BBC-2354-4763-AA40-97415169CE67}" type="pres">
      <dgm:prSet presAssocID="{379517E0-F81E-40FB-AC87-23F1DB132C16}" presName="node" presStyleLbl="node1" presStyleIdx="2" presStyleCnt="5">
        <dgm:presLayoutVars>
          <dgm:bulletEnabled val="1"/>
        </dgm:presLayoutVars>
      </dgm:prSet>
      <dgm:spPr/>
    </dgm:pt>
    <dgm:pt modelId="{B58CEB34-4747-422E-8A70-FC08044F0A3A}" type="pres">
      <dgm:prSet presAssocID="{216CD267-5994-4C2C-B96C-84C273AFBDD8}" presName="Name9" presStyleLbl="parChTrans1D2" presStyleIdx="3" presStyleCnt="5"/>
      <dgm:spPr/>
    </dgm:pt>
    <dgm:pt modelId="{72388071-B0A5-46CE-BDC5-D0574407E418}" type="pres">
      <dgm:prSet presAssocID="{216CD267-5994-4C2C-B96C-84C273AFBDD8}" presName="connTx" presStyleLbl="parChTrans1D2" presStyleIdx="3" presStyleCnt="5"/>
      <dgm:spPr/>
    </dgm:pt>
    <dgm:pt modelId="{A2D55601-5340-4DD6-BF7A-339BB752CA55}" type="pres">
      <dgm:prSet presAssocID="{20B06E11-6B70-42E0-8630-473A2C47EF47}" presName="node" presStyleLbl="node1" presStyleIdx="3" presStyleCnt="5">
        <dgm:presLayoutVars>
          <dgm:bulletEnabled val="1"/>
        </dgm:presLayoutVars>
      </dgm:prSet>
      <dgm:spPr/>
    </dgm:pt>
    <dgm:pt modelId="{246DEF70-BB09-4A23-B570-86AD8FB760F4}" type="pres">
      <dgm:prSet presAssocID="{620CE6F2-19D0-4425-8724-57A5593E66F6}" presName="Name9" presStyleLbl="parChTrans1D2" presStyleIdx="4" presStyleCnt="5"/>
      <dgm:spPr/>
    </dgm:pt>
    <dgm:pt modelId="{07811477-3D78-477A-9AC3-529CEB149678}" type="pres">
      <dgm:prSet presAssocID="{620CE6F2-19D0-4425-8724-57A5593E66F6}" presName="connTx" presStyleLbl="parChTrans1D2" presStyleIdx="4" presStyleCnt="5"/>
      <dgm:spPr/>
    </dgm:pt>
    <dgm:pt modelId="{76EC3450-A9FF-4934-BB19-3B1E10497071}" type="pres">
      <dgm:prSet presAssocID="{F686ADAC-ABD7-46F1-B04F-90B1BD5AC44A}" presName="node" presStyleLbl="node1" presStyleIdx="4" presStyleCnt="5">
        <dgm:presLayoutVars>
          <dgm:bulletEnabled val="1"/>
        </dgm:presLayoutVars>
      </dgm:prSet>
      <dgm:spPr/>
    </dgm:pt>
  </dgm:ptLst>
  <dgm:cxnLst>
    <dgm:cxn modelId="{DEB2F312-7E48-478D-83E0-70C7C5FABB0D}" type="presOf" srcId="{0F1677BF-D5CA-42B5-ACF1-4853D6E9CDB1}" destId="{A2AFB8C1-6784-4741-A98F-CB27D62D5FCD}" srcOrd="0" destOrd="0" presId="urn:microsoft.com/office/officeart/2005/8/layout/radial1"/>
    <dgm:cxn modelId="{31B58D30-D44B-4C22-9F15-B229B8BE4994}" type="presOf" srcId="{3590A1E1-A3B7-4306-BC75-233DAE60FB47}" destId="{B2A95C41-26E0-4589-9FD4-870E2734913B}" srcOrd="1" destOrd="0" presId="urn:microsoft.com/office/officeart/2005/8/layout/radial1"/>
    <dgm:cxn modelId="{D8E0303B-0F70-4771-B02D-60A3316C1825}" type="presOf" srcId="{3590A1E1-A3B7-4306-BC75-233DAE60FB47}" destId="{00083E88-2541-43FD-8B2C-7D697D7E610C}" srcOrd="0" destOrd="0" presId="urn:microsoft.com/office/officeart/2005/8/layout/radial1"/>
    <dgm:cxn modelId="{AFFDF462-77D3-4B44-B213-FBEB8B3CD8D4}" type="presOf" srcId="{56F9131B-9F55-4115-96BF-6E66A220D900}" destId="{871AFB33-2D95-4CED-9F37-F4D5019775BD}" srcOrd="0" destOrd="0" presId="urn:microsoft.com/office/officeart/2005/8/layout/radial1"/>
    <dgm:cxn modelId="{79A5D143-57DC-4829-AF3E-CE5BB7ADC33E}" type="presOf" srcId="{E50ED04D-C7FA-4C28-8D79-2E31931AB82D}" destId="{3D1C40D0-A6C8-4919-BCC2-2E9F9FE4A2F2}" srcOrd="0" destOrd="0" presId="urn:microsoft.com/office/officeart/2005/8/layout/radial1"/>
    <dgm:cxn modelId="{1D50D643-25C8-4858-B264-5ACD71B8EE7F}" srcId="{56F9131B-9F55-4115-96BF-6E66A220D900}" destId="{7D0B9380-0AF1-4718-B5FB-30D0FDA62611}" srcOrd="0" destOrd="0" parTransId="{E0233755-12B6-46EA-8552-7EC97912E698}" sibTransId="{FFE616EA-F1F2-4B3A-BAB7-5CF2C03A58FF}"/>
    <dgm:cxn modelId="{6ABCA269-A403-4C5A-9F2C-7EBA6EAD31ED}" type="presOf" srcId="{F6B73E6A-B9E5-42D2-8024-8D26D351CE17}" destId="{376B7BF9-CE39-4552-A079-721607DCC9E4}" srcOrd="0" destOrd="0" presId="urn:microsoft.com/office/officeart/2005/8/layout/radial1"/>
    <dgm:cxn modelId="{C9C5724A-8D84-4AF3-AF66-20894559F0DE}" srcId="{7D0B9380-0AF1-4718-B5FB-30D0FDA62611}" destId="{20B06E11-6B70-42E0-8630-473A2C47EF47}" srcOrd="3" destOrd="0" parTransId="{216CD267-5994-4C2C-B96C-84C273AFBDD8}" sibTransId="{A5279821-1B47-4AE8-801A-95F5296C2A29}"/>
    <dgm:cxn modelId="{2ECEA14B-FAF0-4618-A4E8-A8F83923CCCA}" type="presOf" srcId="{E50ED04D-C7FA-4C28-8D79-2E31931AB82D}" destId="{E8877B7D-AA4E-4A09-B50F-50D5045106C5}" srcOrd="1" destOrd="0" presId="urn:microsoft.com/office/officeart/2005/8/layout/radial1"/>
    <dgm:cxn modelId="{1744F277-EA43-4072-8457-98229CC14FC2}" type="presOf" srcId="{216CD267-5994-4C2C-B96C-84C273AFBDD8}" destId="{72388071-B0A5-46CE-BDC5-D0574407E418}" srcOrd="1" destOrd="0" presId="urn:microsoft.com/office/officeart/2005/8/layout/radial1"/>
    <dgm:cxn modelId="{B2DE187A-B928-4FFA-9D80-7D2EBF351481}" type="presOf" srcId="{F6B73E6A-B9E5-42D2-8024-8D26D351CE17}" destId="{ED06DA91-60C7-449D-B959-9A9893813299}" srcOrd="1" destOrd="0" presId="urn:microsoft.com/office/officeart/2005/8/layout/radial1"/>
    <dgm:cxn modelId="{1AB6955A-3BC8-4DBB-877F-5BF95EBF597C}" srcId="{7D0B9380-0AF1-4718-B5FB-30D0FDA62611}" destId="{0F1677BF-D5CA-42B5-ACF1-4853D6E9CDB1}" srcOrd="1" destOrd="0" parTransId="{3590A1E1-A3B7-4306-BC75-233DAE60FB47}" sibTransId="{CABC15EB-C264-45EB-BF96-1D0EC4258B9F}"/>
    <dgm:cxn modelId="{CD959180-C6E8-4892-B3FE-D83896600061}" type="presOf" srcId="{3C2C4F7D-B816-4535-BCA4-1AAAA672146E}" destId="{A486CF34-8974-44D7-91BE-FCD2E3BAE799}" srcOrd="0" destOrd="0" presId="urn:microsoft.com/office/officeart/2005/8/layout/radial1"/>
    <dgm:cxn modelId="{AFB82692-5491-4BD4-883A-22FC61B2452D}" type="presOf" srcId="{7D0B9380-0AF1-4718-B5FB-30D0FDA62611}" destId="{B91896C5-2651-4ACC-8981-13C3779E9194}" srcOrd="0" destOrd="0" presId="urn:microsoft.com/office/officeart/2005/8/layout/radial1"/>
    <dgm:cxn modelId="{7BDDCC99-8E69-489C-9216-DC734D6E9F21}" type="presOf" srcId="{20B06E11-6B70-42E0-8630-473A2C47EF47}" destId="{A2D55601-5340-4DD6-BF7A-339BB752CA55}" srcOrd="0" destOrd="0" presId="urn:microsoft.com/office/officeart/2005/8/layout/radial1"/>
    <dgm:cxn modelId="{E1AB4F9B-85F2-4855-A285-247E6F706A01}" type="presOf" srcId="{379517E0-F81E-40FB-AC87-23F1DB132C16}" destId="{0B978BBC-2354-4763-AA40-97415169CE67}" srcOrd="0" destOrd="0" presId="urn:microsoft.com/office/officeart/2005/8/layout/radial1"/>
    <dgm:cxn modelId="{63BA9A9D-B099-4E5B-9965-2447A16C27B6}" type="presOf" srcId="{216CD267-5994-4C2C-B96C-84C273AFBDD8}" destId="{B58CEB34-4747-422E-8A70-FC08044F0A3A}" srcOrd="0" destOrd="0" presId="urn:microsoft.com/office/officeart/2005/8/layout/radial1"/>
    <dgm:cxn modelId="{307A7BA1-D2F5-4A34-9317-800EB56C40AE}" type="presOf" srcId="{620CE6F2-19D0-4425-8724-57A5593E66F6}" destId="{07811477-3D78-477A-9AC3-529CEB149678}" srcOrd="1" destOrd="0" presId="urn:microsoft.com/office/officeart/2005/8/layout/radial1"/>
    <dgm:cxn modelId="{8E0E95BC-7A27-49B1-B2AF-85560F445F61}" type="presOf" srcId="{F686ADAC-ABD7-46F1-B04F-90B1BD5AC44A}" destId="{76EC3450-A9FF-4934-BB19-3B1E10497071}" srcOrd="0" destOrd="0" presId="urn:microsoft.com/office/officeart/2005/8/layout/radial1"/>
    <dgm:cxn modelId="{238D43CE-3756-435E-A389-C9784890DD74}" srcId="{7D0B9380-0AF1-4718-B5FB-30D0FDA62611}" destId="{379517E0-F81E-40FB-AC87-23F1DB132C16}" srcOrd="2" destOrd="0" parTransId="{E50ED04D-C7FA-4C28-8D79-2E31931AB82D}" sibTransId="{9D86B774-FD94-45E7-A649-532ABC093F28}"/>
    <dgm:cxn modelId="{6D1999EC-8B6A-4296-8C7C-449D1A557192}" srcId="{7D0B9380-0AF1-4718-B5FB-30D0FDA62611}" destId="{3C2C4F7D-B816-4535-BCA4-1AAAA672146E}" srcOrd="0" destOrd="0" parTransId="{F6B73E6A-B9E5-42D2-8024-8D26D351CE17}" sibTransId="{34E57CAF-99D9-49D6-8E93-885AC991AB45}"/>
    <dgm:cxn modelId="{1D28A4ED-B437-48CD-8415-B12F9E57BB18}" type="presOf" srcId="{620CE6F2-19D0-4425-8724-57A5593E66F6}" destId="{246DEF70-BB09-4A23-B570-86AD8FB760F4}" srcOrd="0" destOrd="0" presId="urn:microsoft.com/office/officeart/2005/8/layout/radial1"/>
    <dgm:cxn modelId="{1F95C5FA-8294-4756-B551-5DCE9373D29B}" srcId="{7D0B9380-0AF1-4718-B5FB-30D0FDA62611}" destId="{F686ADAC-ABD7-46F1-B04F-90B1BD5AC44A}" srcOrd="4" destOrd="0" parTransId="{620CE6F2-19D0-4425-8724-57A5593E66F6}" sibTransId="{E4777B30-18AC-4F05-A65D-4C34C2F11C5C}"/>
    <dgm:cxn modelId="{86E8F5EE-4026-4C1B-BD23-E055030F59FE}" type="presParOf" srcId="{871AFB33-2D95-4CED-9F37-F4D5019775BD}" destId="{B91896C5-2651-4ACC-8981-13C3779E9194}" srcOrd="0" destOrd="0" presId="urn:microsoft.com/office/officeart/2005/8/layout/radial1"/>
    <dgm:cxn modelId="{5622EA8D-A563-4FDF-AF42-0FAC46E276E5}" type="presParOf" srcId="{871AFB33-2D95-4CED-9F37-F4D5019775BD}" destId="{376B7BF9-CE39-4552-A079-721607DCC9E4}" srcOrd="1" destOrd="0" presId="urn:microsoft.com/office/officeart/2005/8/layout/radial1"/>
    <dgm:cxn modelId="{66209999-3F0F-42D5-9974-18E7E6F00E70}" type="presParOf" srcId="{376B7BF9-CE39-4552-A079-721607DCC9E4}" destId="{ED06DA91-60C7-449D-B959-9A9893813299}" srcOrd="0" destOrd="0" presId="urn:microsoft.com/office/officeart/2005/8/layout/radial1"/>
    <dgm:cxn modelId="{509655B0-08AD-439F-BB91-45DCCA624472}" type="presParOf" srcId="{871AFB33-2D95-4CED-9F37-F4D5019775BD}" destId="{A486CF34-8974-44D7-91BE-FCD2E3BAE799}" srcOrd="2" destOrd="0" presId="urn:microsoft.com/office/officeart/2005/8/layout/radial1"/>
    <dgm:cxn modelId="{B3729FA1-8086-457A-A532-FFCB96B0C773}" type="presParOf" srcId="{871AFB33-2D95-4CED-9F37-F4D5019775BD}" destId="{00083E88-2541-43FD-8B2C-7D697D7E610C}" srcOrd="3" destOrd="0" presId="urn:microsoft.com/office/officeart/2005/8/layout/radial1"/>
    <dgm:cxn modelId="{6F6374FF-DD93-4E79-8BC1-4376BDBDCB30}" type="presParOf" srcId="{00083E88-2541-43FD-8B2C-7D697D7E610C}" destId="{B2A95C41-26E0-4589-9FD4-870E2734913B}" srcOrd="0" destOrd="0" presId="urn:microsoft.com/office/officeart/2005/8/layout/radial1"/>
    <dgm:cxn modelId="{12E1DEA4-0D8C-415E-8DA5-EA1C67A790CE}" type="presParOf" srcId="{871AFB33-2D95-4CED-9F37-F4D5019775BD}" destId="{A2AFB8C1-6784-4741-A98F-CB27D62D5FCD}" srcOrd="4" destOrd="0" presId="urn:microsoft.com/office/officeart/2005/8/layout/radial1"/>
    <dgm:cxn modelId="{BA97895C-C272-4914-977B-6F30D9A5DD11}" type="presParOf" srcId="{871AFB33-2D95-4CED-9F37-F4D5019775BD}" destId="{3D1C40D0-A6C8-4919-BCC2-2E9F9FE4A2F2}" srcOrd="5" destOrd="0" presId="urn:microsoft.com/office/officeart/2005/8/layout/radial1"/>
    <dgm:cxn modelId="{6ED57813-5276-4ACC-BAAE-301D3FA66B81}" type="presParOf" srcId="{3D1C40D0-A6C8-4919-BCC2-2E9F9FE4A2F2}" destId="{E8877B7D-AA4E-4A09-B50F-50D5045106C5}" srcOrd="0" destOrd="0" presId="urn:microsoft.com/office/officeart/2005/8/layout/radial1"/>
    <dgm:cxn modelId="{0FCF8C16-9965-46F6-93AE-62093C1EA18E}" type="presParOf" srcId="{871AFB33-2D95-4CED-9F37-F4D5019775BD}" destId="{0B978BBC-2354-4763-AA40-97415169CE67}" srcOrd="6" destOrd="0" presId="urn:microsoft.com/office/officeart/2005/8/layout/radial1"/>
    <dgm:cxn modelId="{BFE55E5D-9E85-46C2-B6D2-F4CDC86C4B45}" type="presParOf" srcId="{871AFB33-2D95-4CED-9F37-F4D5019775BD}" destId="{B58CEB34-4747-422E-8A70-FC08044F0A3A}" srcOrd="7" destOrd="0" presId="urn:microsoft.com/office/officeart/2005/8/layout/radial1"/>
    <dgm:cxn modelId="{DA4F86C9-555E-4AB5-8AB6-F3FC15930887}" type="presParOf" srcId="{B58CEB34-4747-422E-8A70-FC08044F0A3A}" destId="{72388071-B0A5-46CE-BDC5-D0574407E418}" srcOrd="0" destOrd="0" presId="urn:microsoft.com/office/officeart/2005/8/layout/radial1"/>
    <dgm:cxn modelId="{FD13C520-A2FD-4835-833F-16999644F89A}" type="presParOf" srcId="{871AFB33-2D95-4CED-9F37-F4D5019775BD}" destId="{A2D55601-5340-4DD6-BF7A-339BB752CA55}" srcOrd="8" destOrd="0" presId="urn:microsoft.com/office/officeart/2005/8/layout/radial1"/>
    <dgm:cxn modelId="{74592CE6-7A3A-464C-8B1F-79BF577E6541}" type="presParOf" srcId="{871AFB33-2D95-4CED-9F37-F4D5019775BD}" destId="{246DEF70-BB09-4A23-B570-86AD8FB760F4}" srcOrd="9" destOrd="0" presId="urn:microsoft.com/office/officeart/2005/8/layout/radial1"/>
    <dgm:cxn modelId="{4826E061-331A-4200-908B-B21672B5FA49}" type="presParOf" srcId="{246DEF70-BB09-4A23-B570-86AD8FB760F4}" destId="{07811477-3D78-477A-9AC3-529CEB149678}" srcOrd="0" destOrd="0" presId="urn:microsoft.com/office/officeart/2005/8/layout/radial1"/>
    <dgm:cxn modelId="{6E4C33A1-94D8-494B-AEEC-559B8D8376AD}" type="presParOf" srcId="{871AFB33-2D95-4CED-9F37-F4D5019775BD}" destId="{76EC3450-A9FF-4934-BB19-3B1E10497071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896C5-2651-4ACC-8981-13C3779E9194}">
      <dsp:nvSpPr>
        <dsp:cNvPr id="0" name=""/>
        <dsp:cNvSpPr/>
      </dsp:nvSpPr>
      <dsp:spPr>
        <a:xfrm>
          <a:off x="3034199" y="1734485"/>
          <a:ext cx="1318808" cy="13188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Business Functions</a:t>
          </a:r>
        </a:p>
      </dsp:txBody>
      <dsp:txXfrm>
        <a:off x="3227334" y="1927620"/>
        <a:ext cx="932538" cy="932538"/>
      </dsp:txXfrm>
    </dsp:sp>
    <dsp:sp modelId="{376B7BF9-CE39-4552-A079-721607DCC9E4}">
      <dsp:nvSpPr>
        <dsp:cNvPr id="0" name=""/>
        <dsp:cNvSpPr/>
      </dsp:nvSpPr>
      <dsp:spPr>
        <a:xfrm rot="16200000">
          <a:off x="3494520" y="1519334"/>
          <a:ext cx="398167" cy="32134"/>
        </a:xfrm>
        <a:custGeom>
          <a:avLst/>
          <a:gdLst/>
          <a:ahLst/>
          <a:cxnLst/>
          <a:rect l="0" t="0" r="0" b="0"/>
          <a:pathLst>
            <a:path>
              <a:moveTo>
                <a:pt x="0" y="16067"/>
              </a:moveTo>
              <a:lnTo>
                <a:pt x="398167" y="160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3683649" y="1525447"/>
        <a:ext cx="19908" cy="19908"/>
      </dsp:txXfrm>
    </dsp:sp>
    <dsp:sp modelId="{A486CF34-8974-44D7-91BE-FCD2E3BAE799}">
      <dsp:nvSpPr>
        <dsp:cNvPr id="0" name=""/>
        <dsp:cNvSpPr/>
      </dsp:nvSpPr>
      <dsp:spPr>
        <a:xfrm>
          <a:off x="3034199" y="17509"/>
          <a:ext cx="1318808" cy="131880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Marketing</a:t>
          </a:r>
        </a:p>
      </dsp:txBody>
      <dsp:txXfrm>
        <a:off x="3227334" y="210644"/>
        <a:ext cx="932538" cy="932538"/>
      </dsp:txXfrm>
    </dsp:sp>
    <dsp:sp modelId="{00083E88-2541-43FD-8B2C-7D697D7E610C}">
      <dsp:nvSpPr>
        <dsp:cNvPr id="0" name=""/>
        <dsp:cNvSpPr/>
      </dsp:nvSpPr>
      <dsp:spPr>
        <a:xfrm rot="20520000">
          <a:off x="4310990" y="2112534"/>
          <a:ext cx="398167" cy="32134"/>
        </a:xfrm>
        <a:custGeom>
          <a:avLst/>
          <a:gdLst/>
          <a:ahLst/>
          <a:cxnLst/>
          <a:rect l="0" t="0" r="0" b="0"/>
          <a:pathLst>
            <a:path>
              <a:moveTo>
                <a:pt x="0" y="16067"/>
              </a:moveTo>
              <a:lnTo>
                <a:pt x="398167" y="160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500120" y="2118648"/>
        <a:ext cx="19908" cy="19908"/>
      </dsp:txXfrm>
    </dsp:sp>
    <dsp:sp modelId="{A2AFB8C1-6784-4741-A98F-CB27D62D5FCD}">
      <dsp:nvSpPr>
        <dsp:cNvPr id="0" name=""/>
        <dsp:cNvSpPr/>
      </dsp:nvSpPr>
      <dsp:spPr>
        <a:xfrm>
          <a:off x="4667140" y="1203910"/>
          <a:ext cx="1318808" cy="131880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Stock Control</a:t>
          </a:r>
        </a:p>
      </dsp:txBody>
      <dsp:txXfrm>
        <a:off x="4860275" y="1397045"/>
        <a:ext cx="932538" cy="932538"/>
      </dsp:txXfrm>
    </dsp:sp>
    <dsp:sp modelId="{3D1C40D0-A6C8-4919-BCC2-2E9F9FE4A2F2}">
      <dsp:nvSpPr>
        <dsp:cNvPr id="0" name=""/>
        <dsp:cNvSpPr/>
      </dsp:nvSpPr>
      <dsp:spPr>
        <a:xfrm rot="3240000">
          <a:off x="3999126" y="3072353"/>
          <a:ext cx="398167" cy="32134"/>
        </a:xfrm>
        <a:custGeom>
          <a:avLst/>
          <a:gdLst/>
          <a:ahLst/>
          <a:cxnLst/>
          <a:rect l="0" t="0" r="0" b="0"/>
          <a:pathLst>
            <a:path>
              <a:moveTo>
                <a:pt x="0" y="16067"/>
              </a:moveTo>
              <a:lnTo>
                <a:pt x="398167" y="160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4188256" y="3078466"/>
        <a:ext cx="19908" cy="19908"/>
      </dsp:txXfrm>
    </dsp:sp>
    <dsp:sp modelId="{0B978BBC-2354-4763-AA40-97415169CE67}">
      <dsp:nvSpPr>
        <dsp:cNvPr id="0" name=""/>
        <dsp:cNvSpPr/>
      </dsp:nvSpPr>
      <dsp:spPr>
        <a:xfrm>
          <a:off x="4043412" y="3123548"/>
          <a:ext cx="1318808" cy="131880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Customer Service</a:t>
          </a:r>
        </a:p>
      </dsp:txBody>
      <dsp:txXfrm>
        <a:off x="4236547" y="3316683"/>
        <a:ext cx="932538" cy="932538"/>
      </dsp:txXfrm>
    </dsp:sp>
    <dsp:sp modelId="{B58CEB34-4747-422E-8A70-FC08044F0A3A}">
      <dsp:nvSpPr>
        <dsp:cNvPr id="0" name=""/>
        <dsp:cNvSpPr/>
      </dsp:nvSpPr>
      <dsp:spPr>
        <a:xfrm rot="7560000">
          <a:off x="2989913" y="3072353"/>
          <a:ext cx="398167" cy="32134"/>
        </a:xfrm>
        <a:custGeom>
          <a:avLst/>
          <a:gdLst/>
          <a:ahLst/>
          <a:cxnLst/>
          <a:rect l="0" t="0" r="0" b="0"/>
          <a:pathLst>
            <a:path>
              <a:moveTo>
                <a:pt x="0" y="16067"/>
              </a:moveTo>
              <a:lnTo>
                <a:pt x="398167" y="160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179043" y="3078466"/>
        <a:ext cx="19908" cy="19908"/>
      </dsp:txXfrm>
    </dsp:sp>
    <dsp:sp modelId="{A2D55601-5340-4DD6-BF7A-339BB752CA55}">
      <dsp:nvSpPr>
        <dsp:cNvPr id="0" name=""/>
        <dsp:cNvSpPr/>
      </dsp:nvSpPr>
      <dsp:spPr>
        <a:xfrm>
          <a:off x="2024986" y="3123548"/>
          <a:ext cx="1318808" cy="131880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Admin</a:t>
          </a:r>
        </a:p>
      </dsp:txBody>
      <dsp:txXfrm>
        <a:off x="2218121" y="3316683"/>
        <a:ext cx="932538" cy="932538"/>
      </dsp:txXfrm>
    </dsp:sp>
    <dsp:sp modelId="{246DEF70-BB09-4A23-B570-86AD8FB760F4}">
      <dsp:nvSpPr>
        <dsp:cNvPr id="0" name=""/>
        <dsp:cNvSpPr/>
      </dsp:nvSpPr>
      <dsp:spPr>
        <a:xfrm rot="11880000">
          <a:off x="2678049" y="2112534"/>
          <a:ext cx="398167" cy="32134"/>
        </a:xfrm>
        <a:custGeom>
          <a:avLst/>
          <a:gdLst/>
          <a:ahLst/>
          <a:cxnLst/>
          <a:rect l="0" t="0" r="0" b="0"/>
          <a:pathLst>
            <a:path>
              <a:moveTo>
                <a:pt x="0" y="16067"/>
              </a:moveTo>
              <a:lnTo>
                <a:pt x="398167" y="1606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2867179" y="2118648"/>
        <a:ext cx="19908" cy="19908"/>
      </dsp:txXfrm>
    </dsp:sp>
    <dsp:sp modelId="{76EC3450-A9FF-4934-BB19-3B1E10497071}">
      <dsp:nvSpPr>
        <dsp:cNvPr id="0" name=""/>
        <dsp:cNvSpPr/>
      </dsp:nvSpPr>
      <dsp:spPr>
        <a:xfrm>
          <a:off x="1401259" y="1203910"/>
          <a:ext cx="1318808" cy="131880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Shopping</a:t>
          </a:r>
        </a:p>
      </dsp:txBody>
      <dsp:txXfrm>
        <a:off x="1594394" y="1397045"/>
        <a:ext cx="932538" cy="932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4E833-38A9-4B26-A7FE-9B4B1B119BB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59C2F-46C2-486A-9B9C-3130DB1D20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227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6F3EB-9E18-48DA-9740-87CF5DA5CC3A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6D96-863E-40A8-8952-CC04E63A49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850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2003,1980, 1995, 2010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D36D96-863E-40A8-8952-CC04E63A49B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818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2003,1980, 1995, 2010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D36D96-863E-40A8-8952-CC04E63A49B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115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437C9-288A-7648-A0C7-0D4AC8DE2C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0DB8E9-D4AC-C546-8386-8063B9C59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9FD7F-2AE4-314A-9995-8728F7772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A09-E014-CE45-98DF-39B4FA4FA14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93FFC-F1C8-7E4B-9B94-6FF22F2DA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03588-BFA2-B84C-9BDD-71E59BF85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B4D6-27C1-DF46-B2D6-37DFB87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C9FD0-ACBD-2146-ADC8-6FA6EA76E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998916-68C6-B546-B3C6-06F7D05A4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9D3B1-660A-2B4F-A2F4-545A9DA8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A09-E014-CE45-98DF-39B4FA4FA14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20998-A2EA-4B49-88D3-6E27CD036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FC0C2-57C2-F84E-B39C-63E940A45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B4D6-27C1-DF46-B2D6-37DFB87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6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7D1AB8-3ED8-CB41-9F7A-690F931B05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3BED04-C306-F94D-A08D-1FD5DE729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495D9-9DB0-A94D-B18C-3C9E405BF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A09-E014-CE45-98DF-39B4FA4FA14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1F4A3-347C-6D4F-8BA8-35F790845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360B0-9B00-1F47-B9E3-488880B44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B4D6-27C1-DF46-B2D6-37DFB87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2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B6D6-668A-4E47-8486-BE648FCF6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A9DAD-71ED-4649-AC62-FF74EF8C4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735FF-E98B-E84D-9504-B2A6428F9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A09-E014-CE45-98DF-39B4FA4FA14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E9D78-8006-D24E-9CEE-FED39AA0F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EEE85-7232-3941-AC35-1204D305D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B4D6-27C1-DF46-B2D6-37DFB87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0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7819E-CF9B-BA4B-9C10-D85B1F9DC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8A10F-2EED-6D42-9A64-7423A27A4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BB811-3296-324F-B638-A3723C9A2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A09-E014-CE45-98DF-39B4FA4FA14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AE918-C2D4-5B45-B6BC-630D3364E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E289C-D40C-264A-B6C2-F9A9F2D1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B4D6-27C1-DF46-B2D6-37DFB87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0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703D-905E-E141-8697-E8C295319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B63FA-B204-0F45-A058-23BE5B20E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3EE93-0977-624E-8B95-5F980C8D9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30E94-BF30-5847-BAD4-5D0A261AB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A09-E014-CE45-98DF-39B4FA4FA14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FB52BD-E002-4D41-BC84-314A1CEFA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746B85-480F-6047-882A-FDFC5356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B4D6-27C1-DF46-B2D6-37DFB87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4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052FC-7B94-7540-B3DA-1D06627C1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C6BD9-ECB2-BD45-8FEC-6CCDF3204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788E1-8067-824A-A6CF-99244C1A12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28595C-2D81-9B4E-B2E9-DE6EA484E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B3B8AF-A85C-AE43-927D-07EC612211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67275C-68B3-0A47-8FBA-B04F4C48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A09-E014-CE45-98DF-39B4FA4FA14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E73854-817F-E84C-94AE-C6BB002AF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8AC4BD-AA2D-C640-9950-25F712B2B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B4D6-27C1-DF46-B2D6-37DFB87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6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23415-B356-C342-81E5-373CA8E0E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02919-94CD-964F-95DF-578D85D4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A09-E014-CE45-98DF-39B4FA4FA14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42BC33-1421-A84C-83B3-5E234310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62CBF-979D-B242-AFD3-DF3DC9B6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B4D6-27C1-DF46-B2D6-37DFB87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5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05A3AC-D4E4-9648-B053-82A46270E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A09-E014-CE45-98DF-39B4FA4FA14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82849-3656-2F40-9326-9162EB45D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F3CAF8-4803-3D42-8651-EE1EC045E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B4D6-27C1-DF46-B2D6-37DFB87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3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148BC-2D1B-B14E-8825-4C3A381C5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6DBB7-8198-D343-BD99-21F4F656B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159437-8A0A-4A4A-8676-D3FD6C06A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071B5-5BFD-A648-B4AF-77A11D9C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A09-E014-CE45-98DF-39B4FA4FA14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8C65D6-61F3-7741-9A33-CFD0F0A28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6E8FB-CF9B-0040-B01D-B074219FB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B4D6-27C1-DF46-B2D6-37DFB87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1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88F56-3642-3C47-AB5A-1AFFE5EBC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26D6F2-4CFC-CC41-8249-3703EFAA87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E79351-21E1-474E-A2B7-3B8397CE4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B6DF6-6265-A64C-A1C5-730F33FBB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A09-E014-CE45-98DF-39B4FA4FA14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1BA7EF-F118-6F4F-96BF-C0E627177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94974-7A83-7A4B-B542-FBE0BA599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5B4D6-27C1-DF46-B2D6-37DFB87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6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6D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89A806-D8E3-9342-8F8A-DF4D15E23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50B3E-7B67-BD40-8D64-9D85CAA7E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47475-78D3-9A4B-B315-FE89B67B2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49A09-E014-CE45-98DF-39B4FA4FA149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16E19-DEF6-C244-A064-F55603D5A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5AE60-313D-4646-A55A-0F88CE33D9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5B4D6-27C1-DF46-B2D6-37DFB87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96083F-F608-6B40-B2C7-447DF97C3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56" y="441275"/>
            <a:ext cx="2174789" cy="10041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5D3F4B-9E5B-C94C-A55A-A9BCACBEB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0554" y="5752465"/>
            <a:ext cx="2922253" cy="76871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DE8D3B6-A3AA-3346-A6E8-9D70E3208AEC}"/>
              </a:ext>
            </a:extLst>
          </p:cNvPr>
          <p:cNvSpPr/>
          <p:nvPr/>
        </p:nvSpPr>
        <p:spPr>
          <a:xfrm>
            <a:off x="3534032" y="564370"/>
            <a:ext cx="7760044" cy="7687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17D66B-6F08-E445-94D6-1FAC643E6C78}"/>
              </a:ext>
            </a:extLst>
          </p:cNvPr>
          <p:cNvSpPr txBox="1"/>
          <p:nvPr/>
        </p:nvSpPr>
        <p:spPr>
          <a:xfrm>
            <a:off x="3707026" y="651764"/>
            <a:ext cx="7537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DIN OT" panose="020B0504020201010104" pitchFamily="34" charset="77"/>
              </a:rPr>
              <a:t>L3 COMPUTING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F2A4F1-A6E5-7244-971D-0C3791A83F0A}"/>
              </a:ext>
            </a:extLst>
          </p:cNvPr>
          <p:cNvSpPr txBox="1"/>
          <p:nvPr/>
        </p:nvSpPr>
        <p:spPr>
          <a:xfrm>
            <a:off x="469554" y="1566104"/>
            <a:ext cx="10249246" cy="34470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Level 3 Computing BTEC Extended Diploma </a:t>
            </a:r>
          </a:p>
          <a:p>
            <a:endParaRPr lang="en-US" sz="40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  <a:p>
            <a:r>
              <a:rPr lang="en" sz="4000" dirty="0">
                <a:solidFill>
                  <a:schemeClr val="bg1"/>
                </a:solidFill>
              </a:rPr>
              <a:t>Unit 9</a:t>
            </a:r>
            <a:endParaRPr lang="en-GB" sz="28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  <a:cs typeface="Calibri"/>
              </a:rPr>
              <a:t>Lesson 3.1 – Impacts on business</a:t>
            </a:r>
          </a:p>
          <a:p>
            <a:r>
              <a:rPr lang="en-US" dirty="0">
                <a:solidFill>
                  <a:schemeClr val="bg1"/>
                </a:solidFill>
                <a:cs typeface="Calibri"/>
              </a:rPr>
              <a:t>Martyn Rosser</a:t>
            </a:r>
          </a:p>
        </p:txBody>
      </p:sp>
    </p:spTree>
    <p:extLst>
      <p:ext uri="{BB962C8B-B14F-4D97-AF65-F5344CB8AC3E}">
        <p14:creationId xmlns:p14="http://schemas.microsoft.com/office/powerpoint/2010/main" val="823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96083F-F608-6B40-B2C7-447DF97C3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556" y="441275"/>
            <a:ext cx="2174789" cy="10041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5D3F4B-9E5B-C94C-A55A-A9BCACBEB3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0554" y="5752465"/>
            <a:ext cx="2922253" cy="76871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DE8D3B6-A3AA-3346-A6E8-9D70E3208AEC}"/>
              </a:ext>
            </a:extLst>
          </p:cNvPr>
          <p:cNvSpPr/>
          <p:nvPr/>
        </p:nvSpPr>
        <p:spPr>
          <a:xfrm>
            <a:off x="3534032" y="564370"/>
            <a:ext cx="7760044" cy="7687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17D66B-6F08-E445-94D6-1FAC643E6C78}"/>
              </a:ext>
            </a:extLst>
          </p:cNvPr>
          <p:cNvSpPr txBox="1"/>
          <p:nvPr/>
        </p:nvSpPr>
        <p:spPr>
          <a:xfrm>
            <a:off x="3657597" y="651764"/>
            <a:ext cx="7537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DIN OT" panose="020B0504020201010104" pitchFamily="34" charset="77"/>
              </a:rPr>
              <a:t>Starter:</a:t>
            </a:r>
          </a:p>
        </p:txBody>
      </p:sp>
      <p:pic>
        <p:nvPicPr>
          <p:cNvPr id="1026" name="Picture 2" descr="IP Carrier: Computer for the Next 3 Billion? Coming">
            <a:extLst>
              <a:ext uri="{FF2B5EF4-FFF2-40B4-BE49-F238E27FC236}">
                <a16:creationId xmlns:a16="http://schemas.microsoft.com/office/drawing/2014/main" id="{56256C8C-D4E1-498A-ACD9-782854F96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328" y="1634236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09D47AF-6AF1-42E3-B4DD-5F5DBF90B4CE}"/>
              </a:ext>
            </a:extLst>
          </p:cNvPr>
          <p:cNvSpPr/>
          <p:nvPr/>
        </p:nvSpPr>
        <p:spPr>
          <a:xfrm>
            <a:off x="1556950" y="1420480"/>
            <a:ext cx="6184378" cy="768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E38097-2A83-42A7-B2C7-5C3D49763773}"/>
              </a:ext>
            </a:extLst>
          </p:cNvPr>
          <p:cNvSpPr/>
          <p:nvPr/>
        </p:nvSpPr>
        <p:spPr>
          <a:xfrm rot="5400000">
            <a:off x="5156672" y="3552167"/>
            <a:ext cx="3949172" cy="1220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54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96083F-F608-6B40-B2C7-447DF97C3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556" y="441275"/>
            <a:ext cx="2174789" cy="10041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5D3F4B-9E5B-C94C-A55A-A9BCACBEB3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0554" y="5752465"/>
            <a:ext cx="2922253" cy="76871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DE8D3B6-A3AA-3346-A6E8-9D70E3208AEC}"/>
              </a:ext>
            </a:extLst>
          </p:cNvPr>
          <p:cNvSpPr/>
          <p:nvPr/>
        </p:nvSpPr>
        <p:spPr>
          <a:xfrm>
            <a:off x="3534032" y="564370"/>
            <a:ext cx="7760044" cy="7687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17D66B-6F08-E445-94D6-1FAC643E6C78}"/>
              </a:ext>
            </a:extLst>
          </p:cNvPr>
          <p:cNvSpPr txBox="1"/>
          <p:nvPr/>
        </p:nvSpPr>
        <p:spPr>
          <a:xfrm>
            <a:off x="3657597" y="651764"/>
            <a:ext cx="7537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DIN OT" panose="020B0504020201010104" pitchFamily="34" charset="77"/>
              </a:rPr>
              <a:t>Starter: What should be done?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777243-FD19-4FED-95AE-7EB6E7B464B9}"/>
              </a:ext>
            </a:extLst>
          </p:cNvPr>
          <p:cNvSpPr txBox="1"/>
          <p:nvPr/>
        </p:nvSpPr>
        <p:spPr>
          <a:xfrm>
            <a:off x="1189607" y="2068496"/>
            <a:ext cx="846041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2 x timelines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Computer Spec for 1995 vs 2020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r>
              <a:rPr lang="en-GB" sz="2800" dirty="0">
                <a:solidFill>
                  <a:schemeClr val="bg1"/>
                </a:solidFill>
              </a:rPr>
              <a:t>Notes on discussion on Artificial Intelligence</a:t>
            </a: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  <a:p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369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96083F-F608-6B40-B2C7-447DF97C3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56" y="441275"/>
            <a:ext cx="2174789" cy="10041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5D3F4B-9E5B-C94C-A55A-A9BCACBEB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0554" y="5752465"/>
            <a:ext cx="2922253" cy="76871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DE8D3B6-A3AA-3346-A6E8-9D70E3208AEC}"/>
              </a:ext>
            </a:extLst>
          </p:cNvPr>
          <p:cNvSpPr/>
          <p:nvPr/>
        </p:nvSpPr>
        <p:spPr>
          <a:xfrm>
            <a:off x="3534032" y="564370"/>
            <a:ext cx="7760044" cy="7687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17D66B-6F08-E445-94D6-1FAC643E6C78}"/>
              </a:ext>
            </a:extLst>
          </p:cNvPr>
          <p:cNvSpPr txBox="1"/>
          <p:nvPr/>
        </p:nvSpPr>
        <p:spPr>
          <a:xfrm>
            <a:off x="3707026" y="651764"/>
            <a:ext cx="7537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3200" dirty="0">
                <a:solidFill>
                  <a:schemeClr val="bg1"/>
                </a:solidFill>
              </a:rPr>
              <a:t>Learning Objectives</a:t>
            </a:r>
            <a:endParaRPr lang="en-US" sz="3200" b="1" dirty="0">
              <a:solidFill>
                <a:schemeClr val="bg1"/>
              </a:solidFill>
              <a:latin typeface="DIN OT" panose="020B0504020201010104" pitchFamily="34" charset="7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5740" y="1988504"/>
            <a:ext cx="1042920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Explain the impact of improvements in technology on an </a:t>
            </a:r>
            <a:r>
              <a:rPr lang="en-US" sz="2800" dirty="0" err="1">
                <a:solidFill>
                  <a:schemeClr val="bg1"/>
                </a:solidFill>
              </a:rPr>
              <a:t>organisation</a:t>
            </a:r>
            <a:endParaRPr lang="en-US" sz="28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Consider the likely developments in computing over the next ten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98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96083F-F608-6B40-B2C7-447DF97C3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56" y="441275"/>
            <a:ext cx="2174789" cy="10041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5D3F4B-9E5B-C94C-A55A-A9BCACBEB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0554" y="5752465"/>
            <a:ext cx="2922253" cy="76871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DE8D3B6-A3AA-3346-A6E8-9D70E3208AEC}"/>
              </a:ext>
            </a:extLst>
          </p:cNvPr>
          <p:cNvSpPr/>
          <p:nvPr/>
        </p:nvSpPr>
        <p:spPr>
          <a:xfrm>
            <a:off x="3534032" y="564370"/>
            <a:ext cx="7760044" cy="7687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17D66B-6F08-E445-94D6-1FAC643E6C78}"/>
              </a:ext>
            </a:extLst>
          </p:cNvPr>
          <p:cNvSpPr txBox="1"/>
          <p:nvPr/>
        </p:nvSpPr>
        <p:spPr>
          <a:xfrm>
            <a:off x="3534032" y="666596"/>
            <a:ext cx="7537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Supermarkets – 1995 vs 2020</a:t>
            </a:r>
            <a:endParaRPr lang="en-US" sz="3200" b="1" dirty="0">
              <a:solidFill>
                <a:schemeClr val="bg1"/>
              </a:solidFill>
              <a:latin typeface="DIN OT" panose="020B0504020201010104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F2A4F1-A6E5-7244-971D-0C3791A83F0A}"/>
              </a:ext>
            </a:extLst>
          </p:cNvPr>
          <p:cNvSpPr txBox="1"/>
          <p:nvPr/>
        </p:nvSpPr>
        <p:spPr>
          <a:xfrm>
            <a:off x="469554" y="1566104"/>
            <a:ext cx="10223846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>
              <a:solidFill>
                <a:schemeClr val="bg1"/>
              </a:solidFill>
              <a:cs typeface="Calibri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2989986-841E-49F5-8181-04D7237491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6373349"/>
              </p:ext>
            </p:extLst>
          </p:nvPr>
        </p:nvGraphicFramePr>
        <p:xfrm>
          <a:off x="3024472" y="1566104"/>
          <a:ext cx="7387208" cy="4459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53634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96083F-F608-6B40-B2C7-447DF97C3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56" y="441275"/>
            <a:ext cx="2174789" cy="10041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5D3F4B-9E5B-C94C-A55A-A9BCACBEB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0554" y="5752465"/>
            <a:ext cx="2922253" cy="76871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DE8D3B6-A3AA-3346-A6E8-9D70E3208AEC}"/>
              </a:ext>
            </a:extLst>
          </p:cNvPr>
          <p:cNvSpPr/>
          <p:nvPr/>
        </p:nvSpPr>
        <p:spPr>
          <a:xfrm>
            <a:off x="3534032" y="564370"/>
            <a:ext cx="7760044" cy="7687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17D66B-6F08-E445-94D6-1FAC643E6C78}"/>
              </a:ext>
            </a:extLst>
          </p:cNvPr>
          <p:cNvSpPr txBox="1"/>
          <p:nvPr/>
        </p:nvSpPr>
        <p:spPr>
          <a:xfrm>
            <a:off x="3534032" y="666596"/>
            <a:ext cx="7537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Task 1</a:t>
            </a:r>
            <a:endParaRPr lang="en-US" sz="3200" b="1" dirty="0">
              <a:solidFill>
                <a:schemeClr val="bg1"/>
              </a:solidFill>
              <a:latin typeface="DIN OT" panose="020B0504020201010104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F2A4F1-A6E5-7244-971D-0C3791A83F0A}"/>
              </a:ext>
            </a:extLst>
          </p:cNvPr>
          <p:cNvSpPr txBox="1"/>
          <p:nvPr/>
        </p:nvSpPr>
        <p:spPr>
          <a:xfrm>
            <a:off x="469554" y="1566104"/>
            <a:ext cx="10223846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CA73B2-434E-4A0A-B1AD-93ED298A3645}"/>
              </a:ext>
            </a:extLst>
          </p:cNvPr>
          <p:cNvSpPr txBox="1"/>
          <p:nvPr/>
        </p:nvSpPr>
        <p:spPr>
          <a:xfrm>
            <a:off x="1065320" y="1832640"/>
            <a:ext cx="79810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Pick a business of your choice: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Clothing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Manufacturing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Software/Games Developer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Restaurant/Hospitality/ Travel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/>
                </a:solidFill>
              </a:rPr>
              <a:t>Education/Health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Etc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For each function of the business produce a report explaining the impact of the improvements in computing on them.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27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96083F-F608-6B40-B2C7-447DF97C32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56" y="441275"/>
            <a:ext cx="2174789" cy="10041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25D3F4B-9E5B-C94C-A55A-A9BCACBEB3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0554" y="5752465"/>
            <a:ext cx="2922253" cy="76871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DE8D3B6-A3AA-3346-A6E8-9D70E3208AEC}"/>
              </a:ext>
            </a:extLst>
          </p:cNvPr>
          <p:cNvSpPr/>
          <p:nvPr/>
        </p:nvSpPr>
        <p:spPr>
          <a:xfrm>
            <a:off x="3534032" y="564370"/>
            <a:ext cx="7760044" cy="7687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17D66B-6F08-E445-94D6-1FAC643E6C78}"/>
              </a:ext>
            </a:extLst>
          </p:cNvPr>
          <p:cNvSpPr txBox="1"/>
          <p:nvPr/>
        </p:nvSpPr>
        <p:spPr>
          <a:xfrm>
            <a:off x="3534032" y="666596"/>
            <a:ext cx="7537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Task 2</a:t>
            </a:r>
            <a:endParaRPr lang="en-US" sz="3200" b="1" dirty="0">
              <a:solidFill>
                <a:schemeClr val="bg1"/>
              </a:solidFill>
              <a:latin typeface="DIN OT" panose="020B0504020201010104" pitchFamily="34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F2A4F1-A6E5-7244-971D-0C3791A83F0A}"/>
              </a:ext>
            </a:extLst>
          </p:cNvPr>
          <p:cNvSpPr txBox="1"/>
          <p:nvPr/>
        </p:nvSpPr>
        <p:spPr>
          <a:xfrm>
            <a:off x="469554" y="1566104"/>
            <a:ext cx="10223846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CA73B2-434E-4A0A-B1AD-93ED298A3645}"/>
              </a:ext>
            </a:extLst>
          </p:cNvPr>
          <p:cNvSpPr txBox="1"/>
          <p:nvPr/>
        </p:nvSpPr>
        <p:spPr>
          <a:xfrm>
            <a:off x="1065320" y="1832640"/>
            <a:ext cx="79810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are the next likely development sin Computing over the next ten years?</a:t>
            </a:r>
          </a:p>
          <a:p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Make a list of the top ten most likely developments</a:t>
            </a:r>
          </a:p>
          <a:p>
            <a:pPr marL="342900" indent="-342900">
              <a:buAutoNum type="arabicPeriod"/>
            </a:pPr>
            <a:r>
              <a:rPr lang="en-GB" dirty="0"/>
              <a:t>Under each write a short paragraph explaining this development 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798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171</Words>
  <Application>Microsoft Office PowerPoint</Application>
  <PresentationFormat>Widescreen</PresentationFormat>
  <Paragraphs>48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DIN OT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Sanderson</dc:creator>
  <cp:lastModifiedBy>Martyn Rosser</cp:lastModifiedBy>
  <cp:revision>55</cp:revision>
  <dcterms:created xsi:type="dcterms:W3CDTF">2019-11-06T12:15:51Z</dcterms:created>
  <dcterms:modified xsi:type="dcterms:W3CDTF">2020-11-02T09:16:11Z</dcterms:modified>
</cp:coreProperties>
</file>