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
  </p:notesMasterIdLst>
  <p:sldIdLst>
    <p:sldId id="2561" r:id="rId5"/>
    <p:sldId id="2562" r:id="rId6"/>
    <p:sldId id="2563" r:id="rId7"/>
    <p:sldId id="2564" r:id="rId8"/>
    <p:sldId id="2565" r:id="rId9"/>
    <p:sldId id="2566" r:id="rId10"/>
    <p:sldId id="2567" r:id="rId11"/>
    <p:sldId id="2568" r:id="rId12"/>
    <p:sldId id="2569" r:id="rId13"/>
    <p:sldId id="2570" r:id="rId14"/>
    <p:sldId id="2571" r:id="rId15"/>
    <p:sldId id="257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it 10 – Database Development: P1 Task" id="{210C50F7-A91A-47D0-9A30-868E5D6C0684}">
          <p14:sldIdLst>
            <p14:sldId id="2561"/>
          </p14:sldIdLst>
        </p14:section>
        <p14:section name="Understanding Databases" id="{91139595-9799-4312-B29D-7E56F43CBFF8}">
          <p14:sldIdLst>
            <p14:sldId id="2562"/>
            <p14:sldId id="2563"/>
            <p14:sldId id="2564"/>
          </p14:sldIdLst>
        </p14:section>
        <p14:section name="Database Tools and Techniques" id="{DEE096FF-BF7D-43D8-8F7D-30A1605129CC}">
          <p14:sldIdLst>
            <p14:sldId id="2565"/>
            <p14:sldId id="2566"/>
          </p14:sldIdLst>
        </p14:section>
        <p14:section name="Case Studies of Database Use" id="{8811AAC1-B899-4CE4-A143-9EC93CC2CC9C}">
          <p14:sldIdLst>
            <p14:sldId id="2567"/>
            <p14:sldId id="2568"/>
            <p14:sldId id="2569"/>
          </p14:sldIdLst>
        </p14:section>
        <p14:section name="Analysis and Evaluation" id="{EA51317B-585F-47B6-8BE3-5F5B050B8840}">
          <p14:sldIdLst>
            <p14:sldId id="2570"/>
            <p14:sldId id="2571"/>
            <p14:sldId id="257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D1E8E1-97BF-4666-BEFE-3AC9E04E001F}" v="15" dt="2025-10-08T09:08:46.5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p:cViewPr varScale="1">
        <p:scale>
          <a:sx n="93" d="100"/>
          <a:sy n="93" d="100"/>
        </p:scale>
        <p:origin x="1188" y="306"/>
      </p:cViewPr>
      <p:guideLst/>
    </p:cSldViewPr>
  </p:slideViewPr>
  <p:notesTextViewPr>
    <p:cViewPr>
      <p:scale>
        <a:sx n="1" d="1"/>
        <a:sy n="1" d="1"/>
      </p:scale>
      <p:origin x="0" y="0"/>
    </p:cViewPr>
  </p:notesTextViewPr>
  <p:notesViewPr>
    <p:cSldViewPr>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AE67B9-2D4A-4300-8D6E-F53C6CF75477}" type="datetimeFigureOut">
              <a:t>10/8/2025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0CFB0B-3679-4E3F-B8A4-3334A7ED5145}" type="slidenum">
              <a:t>‹#›</a:t>
            </a:fld>
            <a:endParaRPr lang="en-US"/>
          </a:p>
        </p:txBody>
      </p:sp>
    </p:spTree>
    <p:extLst>
      <p:ext uri="{BB962C8B-B14F-4D97-AF65-F5344CB8AC3E}">
        <p14:creationId xmlns:p14="http://schemas.microsoft.com/office/powerpoint/2010/main" val="3079428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
---
</a:t>
            </a:r>
          </a:p>
        </p:txBody>
      </p:sp>
      <p:sp>
        <p:nvSpPr>
          <p:cNvPr id="4" name="Slide Number Placeholder 3"/>
          <p:cNvSpPr>
            <a:spLocks noGrp="1"/>
          </p:cNvSpPr>
          <p:nvPr>
            <p:ph type="sldNum" sz="quarter" idx="5"/>
          </p:nvPr>
        </p:nvSpPr>
        <p:spPr/>
        <p:txBody>
          <a:bodyPr/>
          <a:lstStyle/>
          <a:p>
            <a:fld id="{81DEA2E7-3BF8-4491-B58B-C7E4B451DE68}" type="slidenum">
              <a:t>1</a:t>
            </a:fld>
            <a:endParaRPr lang="en-US"/>
          </a:p>
        </p:txBody>
      </p:sp>
    </p:spTree>
    <p:extLst>
      <p:ext uri="{BB962C8B-B14F-4D97-AF65-F5344CB8AC3E}">
        <p14:creationId xmlns:p14="http://schemas.microsoft.com/office/powerpoint/2010/main" val="14183815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https://bradfordcollegeac-my.sharepoint.com/personal/m_bhatti_bradfordcollege_ac_uk/Documents/Microsoft%20Copilot%20Chat%20Files/Unit%2010%20Specification.pdf
What is a Database?, Common Uses of Databases
</a:t>
            </a:r>
          </a:p>
        </p:txBody>
      </p:sp>
      <p:sp>
        <p:nvSpPr>
          <p:cNvPr id="4" name="Slide Number Placeholder 3"/>
          <p:cNvSpPr>
            <a:spLocks noGrp="1"/>
          </p:cNvSpPr>
          <p:nvPr>
            <p:ph type="sldNum" sz="quarter" idx="5"/>
          </p:nvPr>
        </p:nvSpPr>
        <p:spPr/>
        <p:txBody>
          <a:bodyPr/>
          <a:lstStyle/>
          <a:p>
            <a:fld id="{81DEA2E7-3BF8-4491-B58B-C7E4B451DE68}" type="slidenum">
              <a:t>2</a:t>
            </a:fld>
            <a:endParaRPr lang="en-US"/>
          </a:p>
        </p:txBody>
      </p:sp>
    </p:spTree>
    <p:extLst>
      <p:ext uri="{BB962C8B-B14F-4D97-AF65-F5344CB8AC3E}">
        <p14:creationId xmlns:p14="http://schemas.microsoft.com/office/powerpoint/2010/main" val="2369428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https://bradfordcollegeac-my.sharepoint.com/personal/m_bhatti_bradfordcollege_ac_uk/Documents/Microsoft%20Copilot%20Chat%20Files/Unit%2010%20Specification.pdf
A database is a structured collection of data that is stored electronically and can be accessed, managed, and updated efficiently. Databases are used by organisations to store large volumes of information in a way that allows for easy retrieval and manipulation. For example, a hospital may use a database to store patient records, including medical history, appointments, and prescriptions. This enables healthcare professionals to access accurate and up-to-date information quickly, improving patient care and operational efficiency. Databases are essential for managing data in various sectors such as education, finance, retail, and government. They support decision-making by providing reliable data, help in interpreting complex datasets, and allow for the presentation of information through reports and visualisations. The use of databases also enhances productivity by automating repetitive tasks and ensuring data accuracy through validation rules and structured formats.
</a:t>
            </a:r>
          </a:p>
        </p:txBody>
      </p:sp>
      <p:sp>
        <p:nvSpPr>
          <p:cNvPr id="4" name="Slide Number Placeholder 3"/>
          <p:cNvSpPr>
            <a:spLocks noGrp="1"/>
          </p:cNvSpPr>
          <p:nvPr>
            <p:ph type="sldNum" sz="quarter" idx="5"/>
          </p:nvPr>
        </p:nvSpPr>
        <p:spPr/>
        <p:txBody>
          <a:bodyPr/>
          <a:lstStyle/>
          <a:p>
            <a:fld id="{81DEA2E7-3BF8-4491-B58B-C7E4B451DE68}" type="slidenum">
              <a:t>3</a:t>
            </a:fld>
            <a:endParaRPr lang="en-US"/>
          </a:p>
        </p:txBody>
      </p:sp>
    </p:spTree>
    <p:extLst>
      <p:ext uri="{BB962C8B-B14F-4D97-AF65-F5344CB8AC3E}">
        <p14:creationId xmlns:p14="http://schemas.microsoft.com/office/powerpoint/2010/main" val="1832333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https://bradfordcollegeac-my.sharepoint.com/personal/m_bhatti_bradfordcollege_ac_uk/Documents/Microsoft%20Copilot%20Chat%20Files/Unit%2010%20Specification.pdf
Databases are widely used across different industries to manage and process information. In healthcare, databases store patient details, appointment schedules, and treatment records, enabling efficient service delivery. In retail, databases manage inventory, customer orders, and sales transactions, helping businesses track stock levels and analyse purchasing trends. Employment databases handle payroll, employee records, and departmental information, ensuring accurate and timely salary processing. Agencies use databases to manage client information, service bookings, and reservations. Libraries maintain databases of books, loans, and member details to streamline borrowing and returns. Police departments use databases to track offenders, crimes, and officer assignments, aiding in law enforcement and public safety. These examples illustrate how databases support organisational functions by improving data accessibility, enhancing decision-making, and ensuring operational efficiency.
</a:t>
            </a:r>
          </a:p>
        </p:txBody>
      </p:sp>
      <p:sp>
        <p:nvSpPr>
          <p:cNvPr id="4" name="Slide Number Placeholder 3"/>
          <p:cNvSpPr>
            <a:spLocks noGrp="1"/>
          </p:cNvSpPr>
          <p:nvPr>
            <p:ph type="sldNum" sz="quarter" idx="5"/>
          </p:nvPr>
        </p:nvSpPr>
        <p:spPr/>
        <p:txBody>
          <a:bodyPr/>
          <a:lstStyle/>
          <a:p>
            <a:fld id="{81DEA2E7-3BF8-4491-B58B-C7E4B451DE68}" type="slidenum">
              <a:t>4</a:t>
            </a:fld>
            <a:endParaRPr lang="en-US"/>
          </a:p>
        </p:txBody>
      </p:sp>
    </p:spTree>
    <p:extLst>
      <p:ext uri="{BB962C8B-B14F-4D97-AF65-F5344CB8AC3E}">
        <p14:creationId xmlns:p14="http://schemas.microsoft.com/office/powerpoint/2010/main" val="1066390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https://bradfordcollegeac-my.sharepoint.com/personal/m_bhatti_bradfordcollege_ac_uk/Documents/Microsoft%20Copilot%20Chat%20Files/Unit%2010%20Specification.pdf
Key Tools and Techniques
</a:t>
            </a:r>
          </a:p>
        </p:txBody>
      </p:sp>
      <p:sp>
        <p:nvSpPr>
          <p:cNvPr id="4" name="Slide Number Placeholder 3"/>
          <p:cNvSpPr>
            <a:spLocks noGrp="1"/>
          </p:cNvSpPr>
          <p:nvPr>
            <p:ph type="sldNum" sz="quarter" idx="5"/>
          </p:nvPr>
        </p:nvSpPr>
        <p:spPr/>
        <p:txBody>
          <a:bodyPr/>
          <a:lstStyle/>
          <a:p>
            <a:fld id="{81DEA2E7-3BF8-4491-B58B-C7E4B451DE68}" type="slidenum">
              <a:t>5</a:t>
            </a:fld>
            <a:endParaRPr lang="en-US"/>
          </a:p>
        </p:txBody>
      </p:sp>
    </p:spTree>
    <p:extLst>
      <p:ext uri="{BB962C8B-B14F-4D97-AF65-F5344CB8AC3E}">
        <p14:creationId xmlns:p14="http://schemas.microsoft.com/office/powerpoint/2010/main" val="3171472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https://bradfordcollegeac-my.sharepoint.com/personal/m_bhatti_bradfordcollege_ac_uk/Documents/Microsoft%20Copilot%20Chat%20Files/Unit%2010%20Specification.pdf
Databases incorporate various tools and techniques to manage data effectively. Table structures define how data is organised, with fields representing individual data elements and records representing complete entries. Field characteristics include data types (e.g., text, number, date), sizes, formats, and default values, which ensure consistency and accuracy. Validation rules enforce data integrity by restricting input to acceptable values, such as specific formats or ranges. Indexing, including primary and foreign keys, facilitates fast data retrieval and establishes relationships between tables. Forms provide user-friendly interfaces for data entry and navigation, while queries allow users to search and filter data based on specific criteria. Reports present data in a structured format, often including titles, layouts, and groupings for clarity. These tools and techniques work together to create functional and efficient database systems that meet user requirements and organisational goals.
</a:t>
            </a:r>
          </a:p>
        </p:txBody>
      </p:sp>
      <p:sp>
        <p:nvSpPr>
          <p:cNvPr id="4" name="Slide Number Placeholder 3"/>
          <p:cNvSpPr>
            <a:spLocks noGrp="1"/>
          </p:cNvSpPr>
          <p:nvPr>
            <p:ph type="sldNum" sz="quarter" idx="5"/>
          </p:nvPr>
        </p:nvSpPr>
        <p:spPr/>
        <p:txBody>
          <a:bodyPr/>
          <a:lstStyle/>
          <a:p>
            <a:fld id="{81DEA2E7-3BF8-4491-B58B-C7E4B451DE68}" type="slidenum">
              <a:t>6</a:t>
            </a:fld>
            <a:endParaRPr lang="en-US"/>
          </a:p>
        </p:txBody>
      </p:sp>
    </p:spTree>
    <p:extLst>
      <p:ext uri="{BB962C8B-B14F-4D97-AF65-F5344CB8AC3E}">
        <p14:creationId xmlns:p14="http://schemas.microsoft.com/office/powerpoint/2010/main" val="1959560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https://bradfordcollegeac-my.sharepoint.com/personal/m_bhatti_bradfordcollege_ac_uk/Documents/Microsoft%20Copilot%20Chat%20Files/Unit%2010%20Specification.pdf
Example Database 1: Doctor’s Surgery, Example Database 2: Online Retail System
</a:t>
            </a:r>
          </a:p>
        </p:txBody>
      </p:sp>
      <p:sp>
        <p:nvSpPr>
          <p:cNvPr id="4" name="Slide Number Placeholder 3"/>
          <p:cNvSpPr>
            <a:spLocks noGrp="1"/>
          </p:cNvSpPr>
          <p:nvPr>
            <p:ph type="sldNum" sz="quarter" idx="5"/>
          </p:nvPr>
        </p:nvSpPr>
        <p:spPr/>
        <p:txBody>
          <a:bodyPr/>
          <a:lstStyle/>
          <a:p>
            <a:fld id="{81DEA2E7-3BF8-4491-B58B-C7E4B451DE68}" type="slidenum">
              <a:t>7</a:t>
            </a:fld>
            <a:endParaRPr lang="en-US"/>
          </a:p>
        </p:txBody>
      </p:sp>
    </p:spTree>
    <p:extLst>
      <p:ext uri="{BB962C8B-B14F-4D97-AF65-F5344CB8AC3E}">
        <p14:creationId xmlns:p14="http://schemas.microsoft.com/office/powerpoint/2010/main" val="3015451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https://bradfordcollegeac-my.sharepoint.com/personal/m_bhatti_bradfordcollege_ac_uk/Documents/Microsoft%20Copilot%20Chat%20Files/Unit%2010%20Specification.pdf
A doctor’s surgery database is designed to manage patient information, appointments, and medical history. The database typically includes tables for patient details, appointment schedules, and treatment records. Tools such as forms are used for data entry, allowing staff to add new patients and schedule appointments efficiently. Queries enable the retrieval of specific information, such as upcoming appointments or patients with particular conditions. Reports can be generated to analyse trends, such as the number of missed appointments in a given period. Validation rules ensure that data entered is accurate, such as correct date formats and mandatory fields. Relationships between tables, such as linking patients to their appointments, enhance data organisation and usability. This database improves productivity by automating administrative tasks, enhances accuracy through validation, and supports decision-making with reliable data outputs.
</a:t>
            </a:r>
          </a:p>
        </p:txBody>
      </p:sp>
      <p:sp>
        <p:nvSpPr>
          <p:cNvPr id="4" name="Slide Number Placeholder 3"/>
          <p:cNvSpPr>
            <a:spLocks noGrp="1"/>
          </p:cNvSpPr>
          <p:nvPr>
            <p:ph type="sldNum" sz="quarter" idx="5"/>
          </p:nvPr>
        </p:nvSpPr>
        <p:spPr/>
        <p:txBody>
          <a:bodyPr/>
          <a:lstStyle/>
          <a:p>
            <a:fld id="{81DEA2E7-3BF8-4491-B58B-C7E4B451DE68}" type="slidenum">
              <a:t>8</a:t>
            </a:fld>
            <a:endParaRPr lang="en-US"/>
          </a:p>
        </p:txBody>
      </p:sp>
    </p:spTree>
    <p:extLst>
      <p:ext uri="{BB962C8B-B14F-4D97-AF65-F5344CB8AC3E}">
        <p14:creationId xmlns:p14="http://schemas.microsoft.com/office/powerpoint/2010/main" val="1981662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https://bradfordcollegeac-my.sharepoint.com/personal/m_bhatti_bradfordcollege_ac_uk/Documents/Microsoft%20Copilot%20Chat%20Files/Unit%2010%20Specification.pdf
An online retail system database manages product inventory, customer orders, and sales transactions. It includes tables for products, customers, and orders, with fields capturing details such as product names, prices, customer addresses, and order dates. Forms facilitate data entry for new products and customer orders, while queries allow staff to search for specific items or track order statuses. Reports provide insights into sales performance, inventory levels, and customer purchasing behaviour. Validation rules ensure data accuracy, such as correct pricing formats and mandatory customer information. Relationships between tables, such as linking orders to customers and products, enable comprehensive data analysis. This database enhances productivity by streamlining order processing, improves accuracy through structured data entry, and supports strategic decisions with detailed reports and analytics.
</a:t>
            </a:r>
          </a:p>
        </p:txBody>
      </p:sp>
      <p:sp>
        <p:nvSpPr>
          <p:cNvPr id="4" name="Slide Number Placeholder 3"/>
          <p:cNvSpPr>
            <a:spLocks noGrp="1"/>
          </p:cNvSpPr>
          <p:nvPr>
            <p:ph type="sldNum" sz="quarter" idx="5"/>
          </p:nvPr>
        </p:nvSpPr>
        <p:spPr/>
        <p:txBody>
          <a:bodyPr/>
          <a:lstStyle/>
          <a:p>
            <a:fld id="{81DEA2E7-3BF8-4491-B58B-C7E4B451DE68}" type="slidenum">
              <a:t>9</a:t>
            </a:fld>
            <a:endParaRPr lang="en-US"/>
          </a:p>
        </p:txBody>
      </p:sp>
    </p:spTree>
    <p:extLst>
      <p:ext uri="{BB962C8B-B14F-4D97-AF65-F5344CB8AC3E}">
        <p14:creationId xmlns:p14="http://schemas.microsoft.com/office/powerpoint/2010/main" val="1844504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https://bradfordcollegeac-my.sharepoint.com/personal/m_bhatti_bradfordcollege_ac_uk/Documents/Microsoft%20Copilot%20Chat%20Files/Unit%2010%20Specification.pdf
Comparison of Two Databases, Evaluation and Recommendations
</a:t>
            </a:r>
          </a:p>
        </p:txBody>
      </p:sp>
      <p:sp>
        <p:nvSpPr>
          <p:cNvPr id="4" name="Slide Number Placeholder 3"/>
          <p:cNvSpPr>
            <a:spLocks noGrp="1"/>
          </p:cNvSpPr>
          <p:nvPr>
            <p:ph type="sldNum" sz="quarter" idx="5"/>
          </p:nvPr>
        </p:nvSpPr>
        <p:spPr/>
        <p:txBody>
          <a:bodyPr/>
          <a:lstStyle/>
          <a:p>
            <a:fld id="{81DEA2E7-3BF8-4491-B58B-C7E4B451DE68}" type="slidenum">
              <a:t>10</a:t>
            </a:fld>
            <a:endParaRPr lang="en-US"/>
          </a:p>
        </p:txBody>
      </p:sp>
    </p:spTree>
    <p:extLst>
      <p:ext uri="{BB962C8B-B14F-4D97-AF65-F5344CB8AC3E}">
        <p14:creationId xmlns:p14="http://schemas.microsoft.com/office/powerpoint/2010/main" val="1845939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https://bradfordcollegeac-my.sharepoint.com/personal/m_bhatti_bradfordcollege_ac_uk/Documents/Microsoft%20Copilot%20Chat%20Files/Unit%2010%20Specification.pdf
Comparing the doctor’s surgery database and the online retail system reveals both similarities and differences in their design and functionality. Both databases use tables, forms, queries, and reports to manage and present data effectively. They incorporate validation rules to ensure data accuracy and use relationships to link related information. However, the doctor’s surgery database focuses on patient care and appointment management, while the retail system emphasises inventory control and sales tracking. The surgery database may require more stringent data privacy measures due to sensitive medical information, whereas the retail system prioritises transaction efficiency and customer service. In terms of effectiveness, both databases serve their respective purposes well, but the retail system may offer more automation features, such as real-time stock updates and order confirmations. Understanding these differences helps in designing databases that meet specific organisational needs.
</a:t>
            </a:r>
          </a:p>
        </p:txBody>
      </p:sp>
      <p:sp>
        <p:nvSpPr>
          <p:cNvPr id="4" name="Slide Number Placeholder 3"/>
          <p:cNvSpPr>
            <a:spLocks noGrp="1"/>
          </p:cNvSpPr>
          <p:nvPr>
            <p:ph type="sldNum" sz="quarter" idx="5"/>
          </p:nvPr>
        </p:nvSpPr>
        <p:spPr/>
        <p:txBody>
          <a:bodyPr/>
          <a:lstStyle/>
          <a:p>
            <a:fld id="{81DEA2E7-3BF8-4491-B58B-C7E4B451DE68}" type="slidenum">
              <a:t>11</a:t>
            </a:fld>
            <a:endParaRPr lang="en-US"/>
          </a:p>
        </p:txBody>
      </p:sp>
    </p:spTree>
    <p:extLst>
      <p:ext uri="{BB962C8B-B14F-4D97-AF65-F5344CB8AC3E}">
        <p14:creationId xmlns:p14="http://schemas.microsoft.com/office/powerpoint/2010/main" val="975172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https://bradfordcollegeac-my.sharepoint.com/personal/m_bhatti_bradfordcollege_ac_uk/Documents/Microsoft%20Copilot%20Chat%20Files/Unit%2010%20Specification.pdf
Evaluating the two databases highlights their strengths and areas for improvement. The doctor’s surgery database excels in organising patient information and scheduling appointments, contributing to efficient healthcare delivery. Its use of validation and structured forms ensures data accuracy and usability. However, it could benefit from enhanced automation, such as reminders for appointments or integration with electronic health records. The online retail system is strong in managing inventory and processing orders, with effective use of queries and reports for business analysis. Its automation features improve productivity and customer satisfaction. Nonetheless, it may require better security measures to protect customer data. Recommendations for both databases include implementing macros for automated tasks, enhancing user interfaces for better navigation, and incorporating feedback mechanisms to refine functionality. These improvements would further align the databases with user requirements and organisational goals.
</a:t>
            </a:r>
          </a:p>
        </p:txBody>
      </p:sp>
      <p:sp>
        <p:nvSpPr>
          <p:cNvPr id="4" name="Slide Number Placeholder 3"/>
          <p:cNvSpPr>
            <a:spLocks noGrp="1"/>
          </p:cNvSpPr>
          <p:nvPr>
            <p:ph type="sldNum" sz="quarter" idx="5"/>
          </p:nvPr>
        </p:nvSpPr>
        <p:spPr/>
        <p:txBody>
          <a:bodyPr/>
          <a:lstStyle/>
          <a:p>
            <a:fld id="{81DEA2E7-3BF8-4491-B58B-C7E4B451DE68}" type="slidenum">
              <a:t>12</a:t>
            </a:fld>
            <a:endParaRPr lang="en-US"/>
          </a:p>
        </p:txBody>
      </p:sp>
    </p:spTree>
    <p:extLst>
      <p:ext uri="{BB962C8B-B14F-4D97-AF65-F5344CB8AC3E}">
        <p14:creationId xmlns:p14="http://schemas.microsoft.com/office/powerpoint/2010/main" val="32785363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7FFB9803-9D1D-4898-AAE2-D2FBD12BA93E}"/>
              </a:ext>
              <a:ext uri="{C183D7F6-B498-43B3-948B-1728B52AA6E4}">
                <adec:decorative xmlns:adec="http://schemas.microsoft.com/office/drawing/2017/decorative" val="1"/>
              </a:ext>
            </a:extLst>
          </p:cNvPr>
          <p:cNvSpPr/>
          <p:nvPr/>
        </p:nvSpPr>
        <p:spPr>
          <a:xfrm>
            <a:off x="1" y="0"/>
            <a:ext cx="12191999" cy="4939393"/>
          </a:xfrm>
          <a:prstGeom prst="rect">
            <a:avLst/>
          </a:prstGeom>
          <a:ln>
            <a:noFill/>
          </a:ln>
          <a:effectLst>
            <a:outerShdw blurRad="292100" dist="63500" dir="5400000" sx="96000" sy="96000" algn="t" rotWithShape="0">
              <a:srgbClr val="000000">
                <a:alpha val="4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57199" y="5121129"/>
            <a:ext cx="11277604" cy="786384"/>
          </a:xfrm>
        </p:spPr>
        <p:txBody>
          <a:bodyPr vert="horz" lIns="91440" tIns="45720" rIns="91440" bIns="45720" rtlCol="0" anchor="b">
            <a:normAutofit/>
          </a:bodyPr>
          <a:lstStyle>
            <a:lvl1pPr>
              <a:defRPr lang="en-US" sz="36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57198" y="5915481"/>
            <a:ext cx="11277603" cy="480373"/>
          </a:xfrm>
        </p:spPr>
        <p:txBody>
          <a:bodyPr vert="horz" lIns="91440" tIns="45720" rIns="91440" bIns="45720" rtlCol="0">
            <a:normAutofit/>
          </a:bodyPr>
          <a:lstStyle>
            <a:lvl1pPr marL="0" indent="0">
              <a:buNone/>
              <a:defRPr lang="en-US" sz="1800" dirty="0"/>
            </a:lvl1pPr>
          </a:lstStyle>
          <a:p>
            <a:pPr lvl="0"/>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1" y="0"/>
            <a:ext cx="12191999" cy="4944351"/>
          </a:xfrm>
          <a:blipFill dpi="0" rotWithShape="1">
            <a:blip r:embed="rId2">
              <a:alphaModFix amt="70000"/>
            </a:blip>
            <a:srcRect/>
            <a:stretch>
              <a:fillRect/>
            </a:stretch>
          </a:blipFill>
        </p:spPr>
        <p:txBody>
          <a:bodyPr/>
          <a:lstStyle>
            <a:lvl1pPr marL="0" indent="0">
              <a:buNone/>
              <a:defRPr/>
            </a:lvl1pPr>
          </a:lstStyle>
          <a:p>
            <a:r>
              <a:rPr lang="en-US" dirty="0"/>
              <a:t> </a:t>
            </a:r>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DC81B6CB-43CE-466F-88A9-8B8F4CFE8975}" type="datetime1">
              <a:rPr lang="en-US" smtClean="0"/>
              <a:t>10/8/2025</a:t>
            </a:fld>
            <a:endParaRPr lang="en-US"/>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0176852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0" y="457201"/>
            <a:ext cx="10809026" cy="971006"/>
          </a:xfrm>
        </p:spPr>
        <p:txBody>
          <a:bodyPr anchor="b"/>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E08FB5FE-74B1-47DA-9CAE-F43A0B55E4F1}" type="datetime1">
              <a:rPr lang="en-US" smtClean="0"/>
              <a:t>10/8/2025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131203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503EC21-D784-9EDB-F275-60428E050E28}"/>
              </a:ext>
              <a:ext uri="{C183D7F6-B498-43B3-948B-1728B52AA6E4}">
                <adec:decorative xmlns:adec="http://schemas.microsoft.com/office/drawing/2017/decorative" val="1"/>
              </a:ext>
            </a:extLst>
          </p:cNvPr>
          <p:cNvSpPr/>
          <p:nvPr/>
        </p:nvSpPr>
        <p:spPr>
          <a:xfrm>
            <a:off x="1" y="0"/>
            <a:ext cx="12191999" cy="4939393"/>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ectangle 6">
            <a:extLst>
              <a:ext uri="{FF2B5EF4-FFF2-40B4-BE49-F238E27FC236}">
                <a16:creationId xmlns:a16="http://schemas.microsoft.com/office/drawing/2014/main" id="{85AEA52D-0CD6-21E0-5777-2F16DC4C910A}"/>
              </a:ext>
              <a:ext uri="{C183D7F6-B498-43B3-948B-1728B52AA6E4}">
                <adec:decorative xmlns:adec="http://schemas.microsoft.com/office/drawing/2017/decorative" val="1"/>
              </a:ext>
            </a:extLst>
          </p:cNvPr>
          <p:cNvSpPr/>
          <p:nvPr/>
        </p:nvSpPr>
        <p:spPr>
          <a:xfrm>
            <a:off x="15767" y="0"/>
            <a:ext cx="6584949" cy="6858000"/>
          </a:xfrm>
          <a:prstGeom prst="rect">
            <a:avLst/>
          </a:prstGeom>
          <a:ln>
            <a:noFill/>
          </a:ln>
          <a:effectLst>
            <a:outerShdw blurRad="457200" dist="76200" sx="96000" sy="96000" algn="t" rotWithShape="0">
              <a:srgbClr val="0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168896" y="555706"/>
            <a:ext cx="4361688" cy="4049084"/>
          </a:xfrm>
        </p:spPr>
        <p:txBody>
          <a:bodyPr vert="horz" lIns="91440" tIns="45720" rIns="91440" bIns="45720" rtlCol="0" anchor="t">
            <a:normAutofit/>
          </a:bodyPr>
          <a:lstStyle>
            <a:lvl1pPr>
              <a:defRPr lang="en-US" sz="48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168896" y="5298623"/>
            <a:ext cx="4371463" cy="971015"/>
          </a:xfrm>
        </p:spPr>
        <p:txBody>
          <a:bodyPr vert="horz" lIns="91440" tIns="45720" rIns="91440" bIns="45720" rtlCol="0" anchor="ctr">
            <a:normAutofit/>
          </a:bodyPr>
          <a:lstStyle>
            <a:lvl1pPr marL="0" indent="0">
              <a:buNone/>
              <a:defRPr lang="en-US" sz="2000"/>
            </a:lvl1pPr>
          </a:lstStyle>
          <a:p>
            <a:pPr lvl="0"/>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15766" y="0"/>
            <a:ext cx="6663325" cy="6858000"/>
          </a:xfrm>
          <a:blipFill dpi="0" rotWithShape="1">
            <a:blip r:embed="rId2">
              <a:alphaModFix amt="70000"/>
            </a:blip>
            <a:srcRect/>
            <a:stretch>
              <a:fillRect/>
            </a:stretch>
          </a:blipFill>
        </p:spPr>
        <p:txBody>
          <a:bodyPr/>
          <a:lstStyle>
            <a:lvl1pPr marL="0" indent="0">
              <a:buNone/>
              <a:defRPr/>
            </a:lvl1pPr>
          </a:lstStyle>
          <a:p>
            <a:r>
              <a:rPr lang="en-US" dirty="0"/>
              <a:t> </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168895" y="6397585"/>
            <a:ext cx="1707625" cy="365125"/>
          </a:xfrm>
        </p:spPr>
        <p:txBody>
          <a:bodyPr/>
          <a:lstStyle>
            <a:lvl1pPr>
              <a:defRPr>
                <a:solidFill>
                  <a:schemeClr val="tx1"/>
                </a:solidFill>
                <a:effectLst/>
              </a:defRPr>
            </a:lvl1pPr>
          </a:lstStyle>
          <a:p>
            <a:fld id="{29891205-2E48-438F-8E2D-D4AB8C3C065A}" type="datetime1">
              <a:rPr lang="en-US" smtClean="0"/>
              <a:t>10/8/2025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28875110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49B523C6-1C5C-6DE8-4A3F-21360DF86013}"/>
              </a:ext>
              <a:ext uri="{C183D7F6-B498-43B3-948B-1728B52AA6E4}">
                <adec:decorative xmlns:adec="http://schemas.microsoft.com/office/drawing/2017/decorative" val="1"/>
              </a:ext>
            </a:extLst>
          </p:cNvPr>
          <p:cNvSpPr/>
          <p:nvPr/>
        </p:nvSpPr>
        <p:spPr>
          <a:xfrm>
            <a:off x="2" y="0"/>
            <a:ext cx="5059528" cy="4939393"/>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57200" y="457200"/>
            <a:ext cx="4025153" cy="3739896"/>
          </a:xfrm>
        </p:spPr>
        <p:txBody>
          <a:bodyPr vert="horz" lIns="91440" tIns="45720" rIns="91440" bIns="45720" rtlCol="0" anchor="t">
            <a:normAutofit/>
          </a:bodyPr>
          <a:lstStyle>
            <a:lvl1pPr>
              <a:defRPr lang="en-US" sz="44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57200" y="5332780"/>
            <a:ext cx="4025153" cy="1016813"/>
          </a:xfrm>
        </p:spPr>
        <p:txBody>
          <a:bodyPr vert="horz" lIns="91440" tIns="45720" rIns="91440" bIns="45720" rtlCol="0" anchor="ctr">
            <a:normAutofit/>
          </a:bodyPr>
          <a:lstStyle>
            <a:lvl1pPr marL="0" indent="0">
              <a:buNone/>
              <a:defRPr lang="en-US" sz="20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457200" y="6396802"/>
            <a:ext cx="1631737" cy="365125"/>
          </a:xfrm>
        </p:spPr>
        <p:txBody>
          <a:bodyPr/>
          <a:lstStyle/>
          <a:p>
            <a:fld id="{D5F03827-1D21-4134-AE54-D5524D64DCEC}" type="datetime1">
              <a:rPr lang="en-US" smtClean="0"/>
              <a:t>10/8/2025</a:t>
            </a:fld>
            <a:endParaRPr lang="en-US"/>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1963428" y="6396802"/>
            <a:ext cx="2540857" cy="365125"/>
          </a:xfrm>
        </p:spPr>
        <p:txBody>
          <a:bodyPr/>
          <a:lstStyle/>
          <a:p>
            <a:r>
              <a:rPr lang="en-US"/>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4519970" y="6396802"/>
            <a:ext cx="539560" cy="365125"/>
          </a:xfrm>
        </p:spPr>
        <p:txBody>
          <a:bodyPr/>
          <a:lstStyle/>
          <a:p>
            <a:fld id="{CC057153-B650-4DEB-B370-79DDCFDCE934}" type="slidenum">
              <a:rPr lang="en-US" smtClean="0"/>
              <a:t>‹#›</a:t>
            </a:fld>
            <a:endParaRPr lang="en-US"/>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5029201" y="0"/>
            <a:ext cx="7162800" cy="6858000"/>
          </a:xfrm>
          <a:blipFill dpi="0" rotWithShape="1">
            <a:blip r:embed="rId2">
              <a:alphaModFix amt="7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51206727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6BE31160-AF08-1CA6-A9BD-8666BB28452A}"/>
              </a:ext>
              <a:ext uri="{C183D7F6-B498-43B3-948B-1728B52AA6E4}">
                <adec:decorative xmlns:adec="http://schemas.microsoft.com/office/drawing/2017/decorative" val="1"/>
              </a:ext>
            </a:extLst>
          </p:cNvPr>
          <p:cNvSpPr/>
          <p:nvPr/>
        </p:nvSpPr>
        <p:spPr>
          <a:xfrm>
            <a:off x="1" y="0"/>
            <a:ext cx="12191999" cy="4939393"/>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49279" y="441434"/>
            <a:ext cx="7638277" cy="3743005"/>
          </a:xfrm>
        </p:spPr>
        <p:txBody>
          <a:bodyPr vert="horz" lIns="91440" tIns="45720" rIns="91440" bIns="45720" rtlCol="0" anchor="t">
            <a:normAutofit/>
          </a:bodyPr>
          <a:lstStyle>
            <a:lvl1pPr>
              <a:defRPr lang="en-US" sz="70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57199" y="5479642"/>
            <a:ext cx="7543001" cy="775044"/>
          </a:xfrm>
        </p:spPr>
        <p:txBody>
          <a:bodyPr vert="horz" lIns="91440" tIns="45720" rIns="91440" bIns="45720" rtlCol="0" anchor="ctr">
            <a:normAutofit/>
          </a:bodyPr>
          <a:lstStyle>
            <a:lvl1pPr marL="0" indent="0">
              <a:buNone/>
              <a:defRPr lang="en-US" sz="2400" dirty="0">
                <a:solidFill>
                  <a:schemeClr val="accent1"/>
                </a:solidFill>
              </a:defRPr>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83248D1D-0000-4046-B84B-B9CEFCDA17B6}" type="datetime1">
              <a:rPr lang="en-US" smtClean="0"/>
              <a:t>10/8/2025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80742020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6BE31160-AF08-1CA6-A9BD-8666BB28452A}"/>
              </a:ext>
              <a:ext uri="{C183D7F6-B498-43B3-948B-1728B52AA6E4}">
                <adec:decorative xmlns:adec="http://schemas.microsoft.com/office/drawing/2017/decorative" val="1"/>
              </a:ext>
            </a:extLst>
          </p:cNvPr>
          <p:cNvSpPr/>
          <p:nvPr/>
        </p:nvSpPr>
        <p:spPr>
          <a:xfrm>
            <a:off x="1" y="0"/>
            <a:ext cx="12191999" cy="4939393"/>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49278" y="441434"/>
            <a:ext cx="7955280" cy="3743005"/>
          </a:xfrm>
        </p:spPr>
        <p:txBody>
          <a:bodyPr vert="horz" lIns="91440" tIns="45720" rIns="91440" bIns="45720" rtlCol="0" anchor="t">
            <a:normAutofit/>
          </a:bodyPr>
          <a:lstStyle>
            <a:lvl1pPr>
              <a:defRPr lang="en-US" sz="800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57199" y="5479642"/>
            <a:ext cx="7866993" cy="775044"/>
          </a:xfrm>
        </p:spPr>
        <p:txBody>
          <a:bodyPr vert="horz" lIns="91440" tIns="45720" rIns="91440" bIns="45720" rtlCol="0" anchor="ctr">
            <a:normAutofit/>
          </a:bodyPr>
          <a:lstStyle>
            <a:lvl1pPr marL="0" indent="0">
              <a:buNone/>
              <a:defRPr lang="en-US" sz="22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80221960-FE29-4EC6-B6FC-C22016F1BE24}" type="datetime1">
              <a:rPr lang="en-US" smtClean="0"/>
              <a:t>10/8/2025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9848442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F3B096F-F950-72C3-095D-2538032D98C8}"/>
              </a:ext>
              <a:ext uri="{C183D7F6-B498-43B3-948B-1728B52AA6E4}">
                <adec:decorative xmlns:adec="http://schemas.microsoft.com/office/drawing/2017/decorative" val="1"/>
              </a:ext>
            </a:extLst>
          </p:cNvPr>
          <p:cNvSpPr/>
          <p:nvPr/>
        </p:nvSpPr>
        <p:spPr>
          <a:xfrm>
            <a:off x="1" y="0"/>
            <a:ext cx="12191999" cy="4939393"/>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57199" y="925186"/>
            <a:ext cx="7876287" cy="3592629"/>
          </a:xfrm>
        </p:spPr>
        <p:txBody>
          <a:bodyPr vert="horz" lIns="91440" tIns="45720" rIns="91440" bIns="45720" rtlCol="0" anchor="b">
            <a:normAutofit/>
          </a:bodyPr>
          <a:lstStyle>
            <a:lvl1pPr>
              <a:defRPr lang="en-US" sz="720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57198" y="5376439"/>
            <a:ext cx="7876287" cy="981451"/>
          </a:xfrm>
        </p:spPr>
        <p:txBody>
          <a:bodyPr vert="horz" lIns="91440" tIns="45720" rIns="91440" bIns="45720" rtlCol="0" anchor="ctr">
            <a:normAutofit/>
          </a:bodyPr>
          <a:lstStyle>
            <a:lvl1pPr marL="0" indent="0">
              <a:buNone/>
              <a:defRPr lang="en-US" sz="20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457199" y="6397585"/>
            <a:ext cx="4043855" cy="365125"/>
          </a:xfrm>
        </p:spPr>
        <p:txBody>
          <a:bodyPr/>
          <a:lstStyle/>
          <a:p>
            <a:fld id="{5D9D788B-2E73-40B9-BCA6-1E765B601FEF}" type="datetime1">
              <a:rPr lang="en-US" smtClean="0"/>
              <a:t>10/8/2025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41962721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57197" y="3507830"/>
            <a:ext cx="7772400" cy="2944368"/>
          </a:xfrm>
        </p:spPr>
        <p:txBody>
          <a:bodyPr vert="horz" lIns="91440" tIns="45720" rIns="91440" bIns="45720" rtlCol="0" anchor="b">
            <a:normAutofit/>
          </a:bodyPr>
          <a:lstStyle>
            <a:lvl1pPr>
              <a:defRPr lang="en-US" sz="8000" dirty="0">
                <a:solidFill>
                  <a:schemeClr val="accent1">
                    <a:lumMod val="20000"/>
                    <a:lumOff val="80000"/>
                  </a:schemeClr>
                </a:solidFill>
              </a:defRPr>
            </a:lvl1pPr>
          </a:lstStyle>
          <a:p>
            <a:pPr lvl="0"/>
            <a:r>
              <a:rPr lang="en-US"/>
              <a:t>Click to edit Master 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accent1">
                    <a:lumMod val="20000"/>
                    <a:lumOff val="80000"/>
                  </a:schemeClr>
                </a:solidFill>
              </a:defRPr>
            </a:lvl1pPr>
          </a:lstStyle>
          <a:p>
            <a:fld id="{C4D6F1DF-7200-4B91-8050-F635DAB9B966}" type="datetime1">
              <a:rPr lang="en-US" smtClean="0"/>
              <a:t>10/8/2025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accent1">
                    <a:lumMod val="20000"/>
                    <a:lumOff val="80000"/>
                  </a:schemeClr>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accent1">
                    <a:lumMod val="20000"/>
                    <a:lumOff val="80000"/>
                  </a:schemeClr>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032948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84">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Section Header 2">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57197" y="3507830"/>
            <a:ext cx="7772400" cy="2944368"/>
          </a:xfrm>
        </p:spPr>
        <p:txBody>
          <a:bodyPr vert="horz" lIns="91440" tIns="45720" rIns="91440" bIns="45720" rtlCol="0" anchor="b">
            <a:normAutofit/>
          </a:bodyPr>
          <a:lstStyle>
            <a:lvl1pPr>
              <a:defRPr lang="en-US" sz="8000" dirty="0">
                <a:solidFill>
                  <a:schemeClr val="accent1"/>
                </a:solidFill>
              </a:defRPr>
            </a:lvl1pPr>
          </a:lstStyle>
          <a:p>
            <a:pPr lvl="0"/>
            <a:r>
              <a:rPr lang="en-US"/>
              <a:t>Click to edit Master 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095D0CDF-3021-486C-B3C2-8B0F2ECF95F9}" type="datetime1">
              <a:rPr lang="en-US" smtClean="0"/>
              <a:t>10/8/2025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243527507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84">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248D240F-8668-0DFF-3268-B576F3C300A3}"/>
              </a:ext>
              <a:ext uri="{C183D7F6-B498-43B3-948B-1728B52AA6E4}">
                <adec:decorative xmlns:adec="http://schemas.microsoft.com/office/drawing/2017/decorative" val="1"/>
              </a:ext>
            </a:extLst>
          </p:cNvPr>
          <p:cNvSpPr/>
          <p:nvPr/>
        </p:nvSpPr>
        <p:spPr>
          <a:xfrm>
            <a:off x="-1" y="0"/>
            <a:ext cx="12192001" cy="2797024"/>
          </a:xfrm>
          <a:prstGeom prst="rect">
            <a:avLst/>
          </a:prstGeom>
          <a:ln>
            <a:noFill/>
          </a:ln>
          <a:effectLst>
            <a:outerShdw blurRad="266700" dist="25400" dir="5400000" sx="96000" sy="96000" algn="t" rotWithShape="0">
              <a:srgbClr val="000000">
                <a:alpha val="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57199" y="462844"/>
            <a:ext cx="11238090" cy="2147328"/>
          </a:xfrm>
        </p:spPr>
        <p:txBody>
          <a:bodyPr anchor="b">
            <a:normAutofit/>
          </a:bodyPr>
          <a:lstStyle>
            <a:lvl1pPr>
              <a:defRPr sz="8800">
                <a:solidFill>
                  <a:schemeClr val="accent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159022" y="3073016"/>
            <a:ext cx="6536267" cy="3226184"/>
          </a:xfrm>
        </p:spPr>
        <p:txBody>
          <a:bodyPr>
            <a:normAutofit/>
          </a:bodyPr>
          <a:lstStyle>
            <a:lvl1pPr>
              <a:defRPr sz="2000"/>
            </a:lvl1pPr>
            <a:lvl2pPr>
              <a:defRPr sz="1800"/>
            </a:lvl2pPr>
            <a:lvl3pPr>
              <a:defRPr sz="1600"/>
            </a:lvl3pPr>
            <a:lvl4pPr>
              <a:defRPr sz="14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66008813-F68C-4D6B-A0D2-5D7526AA9642}" type="datetime1">
              <a:rPr lang="en-US" smtClean="0"/>
              <a:t>10/8/2025</a:t>
            </a:fld>
            <a:endParaRPr lang="en-US"/>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62925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248D240F-8668-0DFF-3268-B576F3C300A3}"/>
              </a:ext>
              <a:ext uri="{C183D7F6-B498-43B3-948B-1728B52AA6E4}">
                <adec:decorative xmlns:adec="http://schemas.microsoft.com/office/drawing/2017/decorative" val="1"/>
              </a:ext>
            </a:extLst>
          </p:cNvPr>
          <p:cNvSpPr/>
          <p:nvPr/>
        </p:nvSpPr>
        <p:spPr>
          <a:xfrm>
            <a:off x="-1" y="1"/>
            <a:ext cx="12192001" cy="2892972"/>
          </a:xfrm>
          <a:prstGeom prst="rect">
            <a:avLst/>
          </a:prstGeom>
          <a:ln>
            <a:noFill/>
          </a:ln>
          <a:effectLst>
            <a:outerShdw blurRad="266700" dist="25400" dir="5400000" sx="96000" sy="96000" algn="t"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57198" y="457200"/>
            <a:ext cx="11232931" cy="2215056"/>
          </a:xfrm>
        </p:spPr>
        <p:txBody>
          <a:bodyPr anchor="b">
            <a:normAutofit/>
          </a:bodyPr>
          <a:lstStyle>
            <a:lvl1pPr>
              <a:defRPr sz="8800">
                <a:solidFill>
                  <a:schemeClr val="accent1"/>
                </a:solidFill>
              </a:defRPr>
            </a:lvl1pPr>
          </a:lstStyle>
          <a:p>
            <a:r>
              <a:rPr lang="en-US"/>
              <a:t>Click to edit Master title style</a:t>
            </a:r>
            <a:endParaRPr lang="en-US" dirty="0"/>
          </a:p>
        </p:txBody>
      </p:sp>
      <p:sp>
        <p:nvSpPr>
          <p:cNvPr id="9" name="Picture Placeholder 8">
            <a:extLst>
              <a:ext uri="{FF2B5EF4-FFF2-40B4-BE49-F238E27FC236}">
                <a16:creationId xmlns:a16="http://schemas.microsoft.com/office/drawing/2014/main" id="{E54F8487-233E-737D-E06C-88B1E20DDF41}"/>
              </a:ext>
            </a:extLst>
          </p:cNvPr>
          <p:cNvSpPr>
            <a:spLocks noGrp="1"/>
          </p:cNvSpPr>
          <p:nvPr>
            <p:ph type="pic" sz="quarter" idx="14" hasCustomPrompt="1"/>
          </p:nvPr>
        </p:nvSpPr>
        <p:spPr>
          <a:xfrm>
            <a:off x="0" y="2892425"/>
            <a:ext cx="5888421" cy="3965575"/>
          </a:xfrm>
          <a:blipFill dpi="0" rotWithShape="1">
            <a:blip r:embed="rId2">
              <a:alphaModFix amt="70000"/>
            </a:blip>
            <a:srcRect/>
            <a:stretch>
              <a:fillRect/>
            </a:stretch>
          </a:blipFill>
        </p:spPr>
        <p:txBody>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361385" y="3231931"/>
            <a:ext cx="5328745" cy="2791839"/>
          </a:xfrm>
        </p:spPr>
        <p:txBody>
          <a:bodyPr>
            <a:normAutofit/>
          </a:bodyPr>
          <a:lstStyle>
            <a:lvl1pPr>
              <a:defRPr sz="2000"/>
            </a:lvl1pPr>
            <a:lvl2pPr>
              <a:defRPr sz="1800"/>
            </a:lvl2pPr>
            <a:lvl3pPr>
              <a:defRPr sz="1600"/>
            </a:lvl3pPr>
            <a:lvl4pPr>
              <a:defRPr sz="14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6361385" y="6397586"/>
            <a:ext cx="2435774" cy="365125"/>
          </a:xfrm>
        </p:spPr>
        <p:txBody>
          <a:bodyPr/>
          <a:lstStyle/>
          <a:p>
            <a:fld id="{CA9DE485-2DDC-4C87-9D36-DE45D8017C41}" type="datetime1">
              <a:rPr lang="en-US" smtClean="0"/>
              <a:t>10/8/2025</a:t>
            </a:fld>
            <a:endParaRPr lang="en-US"/>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8678917" y="6397586"/>
            <a:ext cx="2883406" cy="365125"/>
          </a:xfrm>
        </p:spPr>
        <p:txBody>
          <a:bodyPr/>
          <a:lstStyle/>
          <a:p>
            <a:r>
              <a:rPr lang="en-US"/>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42325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6BC7D191-B699-A268-2B37-AF87FB6A1A97}"/>
              </a:ext>
              <a:ext uri="{C183D7F6-B498-43B3-948B-1728B52AA6E4}">
                <adec:decorative xmlns:adec="http://schemas.microsoft.com/office/drawing/2017/decorative" val="1"/>
              </a:ext>
            </a:extLst>
          </p:cNvPr>
          <p:cNvSpPr/>
          <p:nvPr/>
        </p:nvSpPr>
        <p:spPr>
          <a:xfrm>
            <a:off x="5158292" y="0"/>
            <a:ext cx="7033708" cy="6858000"/>
          </a:xfrm>
          <a:prstGeom prst="rect">
            <a:avLst/>
          </a:prstGeom>
          <a:ln>
            <a:noFill/>
          </a:ln>
          <a:effectLst>
            <a:outerShdw blurRad="304800" dist="50800" dir="5400000" sx="96000" sy="96000" algn="t" rotWithShape="0">
              <a:srgbClr val="000000">
                <a:alpha val="1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65415" y="2385975"/>
            <a:ext cx="3635640" cy="2561582"/>
          </a:xfrm>
        </p:spPr>
        <p:txBody>
          <a:bodyPr anchor="t">
            <a:normAutofit/>
          </a:bodyPr>
          <a:lstStyle>
            <a:lvl1pPr>
              <a:defRPr sz="4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5679626" y="2386584"/>
            <a:ext cx="4827810" cy="2459736"/>
          </a:xfrm>
        </p:spPr>
        <p:txBody>
          <a:bodyPr>
            <a:normAutofit/>
          </a:bodyPr>
          <a:lstStyle>
            <a:lvl1pPr marL="0" indent="0">
              <a:buNone/>
              <a:defRPr sz="2000"/>
            </a:lvl1pPr>
            <a:lvl2pPr marL="228600" indent="0">
              <a:buNone/>
              <a:defRPr sz="1800"/>
            </a:lvl2pPr>
            <a:lvl3pPr marL="457200" indent="0">
              <a:buNone/>
              <a:defRPr sz="1600"/>
            </a:lvl3pPr>
            <a:lvl4pPr marL="685800" indent="0">
              <a:buNone/>
              <a:defRPr sz="14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CA3412E-88C0-423A-B33B-2B668DA927D6}" type="datetime1">
              <a:rPr lang="en-US" smtClean="0"/>
              <a:t>10/8/2025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087418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EDC977C0-EDF0-01D2-4B36-D815C4C62A90}"/>
              </a:ext>
              <a:ext uri="{C183D7F6-B498-43B3-948B-1728B52AA6E4}">
                <adec:decorative xmlns:adec="http://schemas.microsoft.com/office/drawing/2017/decorative" val="1"/>
              </a:ext>
            </a:extLst>
          </p:cNvPr>
          <p:cNvSpPr/>
          <p:nvPr/>
        </p:nvSpPr>
        <p:spPr>
          <a:xfrm>
            <a:off x="1" y="0"/>
            <a:ext cx="4998404" cy="6858000"/>
          </a:xfrm>
          <a:prstGeom prst="rect">
            <a:avLst/>
          </a:prstGeom>
          <a:ln>
            <a:noFill/>
          </a:ln>
          <a:effectLst>
            <a:outerShdw blurRad="304800" dist="50800" dir="5400000" sx="95000" sy="95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199" y="1861457"/>
            <a:ext cx="3902530" cy="3900335"/>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1861457"/>
            <a:ext cx="4956175" cy="3895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E21C159D-7D89-42C2-8281-5FCE30E88AB1}" type="datetime1">
              <a:rPr lang="en-US" smtClean="0"/>
              <a:t>10/8/2025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075640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1E9EC3E4-62E5-4C6F-9887-208672447376}"/>
              </a:ext>
              <a:ext uri="{C183D7F6-B498-43B3-948B-1728B52AA6E4}">
                <adec:decorative xmlns:adec="http://schemas.microsoft.com/office/drawing/2017/decorative" val="1"/>
              </a:ext>
            </a:extLst>
          </p:cNvPr>
          <p:cNvSpPr/>
          <p:nvPr/>
        </p:nvSpPr>
        <p:spPr>
          <a:xfrm>
            <a:off x="4998404" y="0"/>
            <a:ext cx="7193595" cy="6858000"/>
          </a:xfrm>
          <a:prstGeom prst="rect">
            <a:avLst/>
          </a:prstGeom>
          <a:ln>
            <a:noFill/>
          </a:ln>
          <a:effectLst>
            <a:outerShdw blurRad="304800" dist="50800" dir="5400000" sx="96000" sy="96000" algn="t" rotWithShape="0">
              <a:srgbClr val="000000">
                <a:alpha val="1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199" y="1331997"/>
            <a:ext cx="4023360" cy="4638825"/>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519738" y="1332432"/>
            <a:ext cx="5681662" cy="4818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AA75D23-C9DC-452B-8F85-54BA06AADDEA}" type="datetime1">
              <a:rPr lang="en-US" smtClean="0"/>
              <a:t>10/8/2025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3545867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43CD6CB-7CF3-6170-4CDE-A7067B3BA6DE}"/>
              </a:ext>
              <a:ext uri="{C183D7F6-B498-43B3-948B-1728B52AA6E4}">
                <adec:decorative xmlns:adec="http://schemas.microsoft.com/office/drawing/2017/decorative" val="1"/>
              </a:ext>
            </a:extLst>
          </p:cNvPr>
          <p:cNvSpPr/>
          <p:nvPr/>
        </p:nvSpPr>
        <p:spPr>
          <a:xfrm>
            <a:off x="0" y="1"/>
            <a:ext cx="4998404" cy="6858000"/>
          </a:xfrm>
          <a:prstGeom prst="rect">
            <a:avLst/>
          </a:prstGeom>
          <a:ln>
            <a:noFill/>
          </a:ln>
          <a:effectLst>
            <a:outerShdw blurRad="292100" dist="25400" dir="5400000" sx="95000" sy="95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199" y="894391"/>
            <a:ext cx="4031619" cy="4940661"/>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522913" y="894391"/>
            <a:ext cx="6159500" cy="53908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52F8042-124F-4460-862E-75BE885F369D}" type="datetime1">
              <a:rPr lang="en-US" smtClean="0"/>
              <a:t>10/8/2025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3347116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199" y="457200"/>
            <a:ext cx="3409648" cy="5719639"/>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504268" y="457200"/>
            <a:ext cx="7315200" cy="5806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75BD655-1974-42EB-ABB7-731D89BD082B}" type="datetime1">
              <a:rPr lang="en-US" smtClean="0"/>
              <a:t>10/8/2025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4466122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7">
    <p:spTree>
      <p:nvGrpSpPr>
        <p:cNvPr id="1" name=""/>
        <p:cNvGrpSpPr/>
        <p:nvPr/>
      </p:nvGrpSpPr>
      <p:grpSpPr>
        <a:xfrm>
          <a:off x="0" y="0"/>
          <a:ext cx="0" cy="0"/>
          <a:chOff x="0" y="0"/>
          <a:chExt cx="0" cy="0"/>
        </a:xfrm>
      </p:grpSpPr>
      <p:sp useBgFill="1">
        <p:nvSpPr>
          <p:cNvPr id="3" name="Rectangle 2">
            <a:extLst>
              <a:ext uri="{FF2B5EF4-FFF2-40B4-BE49-F238E27FC236}">
                <a16:creationId xmlns:a16="http://schemas.microsoft.com/office/drawing/2014/main" id="{4889D7E3-7299-8FE5-8307-00CC93EFE205}"/>
              </a:ext>
              <a:ext uri="{C183D7F6-B498-43B3-948B-1728B52AA6E4}">
                <adec:decorative xmlns:adec="http://schemas.microsoft.com/office/drawing/2017/decorative" val="1"/>
              </a:ext>
            </a:extLst>
          </p:cNvPr>
          <p:cNvSpPr/>
          <p:nvPr/>
        </p:nvSpPr>
        <p:spPr>
          <a:xfrm>
            <a:off x="0" y="0"/>
            <a:ext cx="3973690" cy="6858000"/>
          </a:xfrm>
          <a:prstGeom prst="rect">
            <a:avLst/>
          </a:prstGeom>
          <a:ln>
            <a:noFill/>
          </a:ln>
          <a:effectLst>
            <a:outerShdw blurRad="254000" dist="25400" dir="5400000" sx="94000" sy="94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199" y="457200"/>
            <a:ext cx="3409648" cy="5719639"/>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504268" y="457200"/>
            <a:ext cx="7315200" cy="5806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7820626-3D88-4D67-8337-214C7DE03941}" type="datetime1">
              <a:rPr lang="en-US" smtClean="0"/>
              <a:t>10/8/2025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8287984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Content 8">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2418F682-5C62-E822-83E8-6084E0F4BDDD}"/>
              </a:ext>
              <a:ext uri="{C183D7F6-B498-43B3-948B-1728B52AA6E4}">
                <adec:decorative xmlns:adec="http://schemas.microsoft.com/office/drawing/2017/decorative" val="1"/>
              </a:ext>
            </a:extLst>
          </p:cNvPr>
          <p:cNvSpPr/>
          <p:nvPr/>
        </p:nvSpPr>
        <p:spPr>
          <a:xfrm>
            <a:off x="0" y="-1"/>
            <a:ext cx="12191999" cy="1347109"/>
          </a:xfrm>
          <a:prstGeom prst="rect">
            <a:avLst/>
          </a:prstGeom>
          <a:ln>
            <a:noFill/>
          </a:ln>
          <a:effectLst>
            <a:outerShdw blurRad="228600" dist="25400" dir="5400000" sx="94000" sy="94000" algn="t"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0" y="457201"/>
            <a:ext cx="10809026" cy="693682"/>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A9FAA9E-3664-422A-86BF-374713D410C7}" type="datetime1">
              <a:rPr lang="en-US" smtClean="0"/>
              <a:t>10/8/2025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3477290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49F1FBB-CDF9-0670-184F-9A88B51EF4DF}"/>
              </a:ext>
              <a:ext uri="{C183D7F6-B498-43B3-948B-1728B52AA6E4}">
                <adec:decorative xmlns:adec="http://schemas.microsoft.com/office/drawing/2017/decorative" val="1"/>
              </a:ext>
            </a:extLst>
          </p:cNvPr>
          <p:cNvSpPr/>
          <p:nvPr/>
        </p:nvSpPr>
        <p:spPr>
          <a:xfrm>
            <a:off x="0" y="0"/>
            <a:ext cx="4710407" cy="6858000"/>
          </a:xfrm>
          <a:prstGeom prst="rect">
            <a:avLst/>
          </a:prstGeom>
          <a:ln>
            <a:noFill/>
          </a:ln>
          <a:effectLst>
            <a:outerShdw blurRad="279400" dist="381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232827" y="722294"/>
            <a:ext cx="6399335" cy="1143000"/>
          </a:xfrm>
        </p:spPr>
        <p:txBody>
          <a:bodyPr anchor="b"/>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710407" cy="6858000"/>
          </a:xfrm>
          <a:blipFill>
            <a:blip r:embed="rId2">
              <a:alphaModFix amt="70000"/>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233913" y="2038167"/>
            <a:ext cx="6376640" cy="4237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5232827" y="6397585"/>
            <a:ext cx="3091366" cy="365125"/>
          </a:xfrm>
        </p:spPr>
        <p:txBody>
          <a:bodyPr/>
          <a:lstStyle/>
          <a:p>
            <a:fld id="{B01855B3-81BD-4EB3-93B8-24149614A5C2}" type="datetime1">
              <a:rPr lang="en-US" smtClean="0"/>
              <a:t>10/8/2025</a:t>
            </a:fld>
            <a:endParaRPr lang="en-US"/>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p:txBody>
          <a:bodyPr/>
          <a:lstStyle/>
          <a:p>
            <a:r>
              <a:rPr lang="en-US"/>
              <a:t>Sample Footer Text</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417492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useBgFill="1">
        <p:nvSpPr>
          <p:cNvPr id="3" name="Rectangle 2">
            <a:extLst>
              <a:ext uri="{FF2B5EF4-FFF2-40B4-BE49-F238E27FC236}">
                <a16:creationId xmlns:a16="http://schemas.microsoft.com/office/drawing/2014/main" id="{835C6F1D-29B8-BAD8-4A04-26165093EC9E}"/>
              </a:ext>
              <a:ext uri="{C183D7F6-B498-43B3-948B-1728B52AA6E4}">
                <adec:decorative xmlns:adec="http://schemas.microsoft.com/office/drawing/2017/decorative" val="1"/>
              </a:ext>
            </a:extLst>
          </p:cNvPr>
          <p:cNvSpPr/>
          <p:nvPr/>
        </p:nvSpPr>
        <p:spPr>
          <a:xfrm>
            <a:off x="0" y="-1"/>
            <a:ext cx="12191999" cy="1715534"/>
          </a:xfrm>
          <a:prstGeom prst="rect">
            <a:avLst/>
          </a:prstGeom>
          <a:ln>
            <a:noFill/>
          </a:ln>
          <a:effectLst>
            <a:outerShdw blurRad="228600" dist="25400" dir="5400000" sx="94000" sy="94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 name="Rectangle 5">
            <a:extLst>
              <a:ext uri="{FF2B5EF4-FFF2-40B4-BE49-F238E27FC236}">
                <a16:creationId xmlns:a16="http://schemas.microsoft.com/office/drawing/2014/main" id="{C5ACC7DB-B90B-195F-A4A9-CBAC728A259F}"/>
              </a:ext>
              <a:ext uri="{C183D7F6-B498-43B3-948B-1728B52AA6E4}">
                <adec:decorative xmlns:adec="http://schemas.microsoft.com/office/drawing/2017/decorative" val="1"/>
              </a:ext>
            </a:extLst>
          </p:cNvPr>
          <p:cNvSpPr/>
          <p:nvPr/>
        </p:nvSpPr>
        <p:spPr>
          <a:xfrm>
            <a:off x="7400542" y="0"/>
            <a:ext cx="4791457" cy="6858000"/>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38912"/>
            <a:ext cx="6249032" cy="987552"/>
          </a:xfrm>
        </p:spPr>
        <p:txBody>
          <a:bodyPr anchor="b"/>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57200" y="2031143"/>
            <a:ext cx="6249032" cy="42034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457200" y="6397586"/>
            <a:ext cx="3307438" cy="365125"/>
          </a:xfrm>
        </p:spPr>
        <p:txBody>
          <a:bodyPr/>
          <a:lstStyle/>
          <a:p>
            <a:fld id="{05C068A9-E788-4706-91DE-7660DC7E7F0B}" type="datetime1">
              <a:rPr lang="en-US" smtClean="0"/>
              <a:t>10/8/2025</a:t>
            </a:fld>
            <a:endParaRPr lang="en-US"/>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3950591" y="6397490"/>
            <a:ext cx="2755641" cy="365125"/>
          </a:xfrm>
        </p:spPr>
        <p:txBody>
          <a:bodyPr/>
          <a:lstStyle/>
          <a:p>
            <a:r>
              <a:rPr lang="en-US"/>
              <a:t>Sample Footer Text</a:t>
            </a:r>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706232" y="6397490"/>
            <a:ext cx="429207" cy="365125"/>
          </a:xfrm>
        </p:spPr>
        <p:txBody>
          <a:bodyPr/>
          <a:lstStyle/>
          <a:p>
            <a:fld id="{CC057153-B650-4DEB-B370-79DDCFDCE934}"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400544" y="0"/>
            <a:ext cx="4791456" cy="6858000"/>
          </a:xfrm>
          <a:blipFill>
            <a:blip r:embed="rId2">
              <a:alphaModFix amt="70000"/>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7214047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F35C4E8-9A24-3BEF-0D59-22000916970C}"/>
              </a:ext>
              <a:ext uri="{C183D7F6-B498-43B3-948B-1728B52AA6E4}">
                <adec:decorative xmlns:adec="http://schemas.microsoft.com/office/drawing/2017/decorative" val="1"/>
              </a:ext>
            </a:extLst>
          </p:cNvPr>
          <p:cNvSpPr/>
          <p:nvPr/>
        </p:nvSpPr>
        <p:spPr>
          <a:xfrm>
            <a:off x="0" y="0"/>
            <a:ext cx="4019930" cy="6858000"/>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41264" y="320040"/>
            <a:ext cx="7062472" cy="1105348"/>
          </a:xfrm>
        </p:spPr>
        <p:txBody>
          <a:bodyPr anchor="b"/>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019930" cy="6858000"/>
          </a:xfrm>
          <a:blipFill>
            <a:blip r:embed="rId2">
              <a:alphaModFix amt="70000"/>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541264" y="1595300"/>
            <a:ext cx="7062472" cy="47689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4541264" y="6397586"/>
            <a:ext cx="3698786" cy="365125"/>
          </a:xfrm>
        </p:spPr>
        <p:txBody>
          <a:bodyPr/>
          <a:lstStyle/>
          <a:p>
            <a:fld id="{C8311AF8-7954-47E6-837D-7F81EAFD6BAB}" type="datetime1">
              <a:rPr lang="en-US" smtClean="0"/>
              <a:t>10/8/2025</a:t>
            </a:fld>
            <a:endParaRPr lang="en-US"/>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8326257" y="6397586"/>
            <a:ext cx="3184635" cy="365125"/>
          </a:xfrm>
        </p:spPr>
        <p:txBody>
          <a:bodyPr/>
          <a:lstStyle/>
          <a:p>
            <a:r>
              <a:rPr lang="en-US"/>
              <a:t>Sample Footer Text</a:t>
            </a:r>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1632171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C09B6B00-AC17-D2DA-234C-12A24C08F5E0}"/>
              </a:ext>
              <a:ext uri="{C183D7F6-B498-43B3-948B-1728B52AA6E4}">
                <adec:decorative xmlns:adec="http://schemas.microsoft.com/office/drawing/2017/decorative" val="1"/>
              </a:ext>
            </a:extLst>
          </p:cNvPr>
          <p:cNvSpPr/>
          <p:nvPr/>
        </p:nvSpPr>
        <p:spPr>
          <a:xfrm>
            <a:off x="8091732" y="0"/>
            <a:ext cx="4100268" cy="6858000"/>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57200"/>
            <a:ext cx="7084142" cy="968895"/>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57199" y="1596044"/>
            <a:ext cx="7084143" cy="46867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457200" y="6397586"/>
            <a:ext cx="3643070" cy="365125"/>
          </a:xfrm>
        </p:spPr>
        <p:txBody>
          <a:bodyPr/>
          <a:lstStyle/>
          <a:p>
            <a:fld id="{6680B6FE-65B2-439C-A510-29C1D5265E18}" type="datetime1">
              <a:rPr lang="en-US" smtClean="0"/>
              <a:t>10/8/2025</a:t>
            </a:fld>
            <a:endParaRPr lang="en-US"/>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4301338" y="6397956"/>
            <a:ext cx="2988813" cy="365125"/>
          </a:xfrm>
        </p:spPr>
        <p:txBody>
          <a:bodyPr/>
          <a:lstStyle/>
          <a:p>
            <a:r>
              <a:rPr lang="en-US"/>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290151" y="6397956"/>
            <a:ext cx="499902" cy="364755"/>
          </a:xfrm>
        </p:spPr>
        <p:txBody>
          <a:bodyPr/>
          <a:lstStyle/>
          <a:p>
            <a:fld id="{CC057153-B650-4DEB-B370-79DDCFDCE934}"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a:blip r:embed="rId2">
              <a:alphaModFix amt="70000"/>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18719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176B02D-6E01-2EBF-F325-B8DA3911406C}"/>
              </a:ext>
              <a:ext uri="{C183D7F6-B498-43B3-948B-1728B52AA6E4}">
                <adec:decorative xmlns:adec="http://schemas.microsoft.com/office/drawing/2017/decorative" val="1"/>
              </a:ext>
            </a:extLst>
          </p:cNvPr>
          <p:cNvSpPr/>
          <p:nvPr/>
        </p:nvSpPr>
        <p:spPr>
          <a:xfrm>
            <a:off x="0" y="0"/>
            <a:ext cx="6721068" cy="6858000"/>
          </a:xfrm>
          <a:prstGeom prst="rect">
            <a:avLst/>
          </a:prstGeom>
          <a:ln>
            <a:noFill/>
          </a:ln>
          <a:effectLst>
            <a:outerShdw blurRad="254000" dist="50800" dir="5400000" sx="96000" sy="96000" algn="t"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242526" y="457200"/>
            <a:ext cx="4437283" cy="1410020"/>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6721068" cy="6858000"/>
          </a:xfrm>
          <a:blipFill>
            <a:blip r:embed="rId2">
              <a:alphaModFix amt="70000"/>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242463" y="2034314"/>
            <a:ext cx="4437283" cy="42744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757C14F0-7A62-A99F-32EF-20CD6D158758}"/>
              </a:ext>
            </a:extLst>
          </p:cNvPr>
          <p:cNvSpPr>
            <a:spLocks noGrp="1"/>
          </p:cNvSpPr>
          <p:nvPr>
            <p:ph type="dt" sz="half" idx="15"/>
          </p:nvPr>
        </p:nvSpPr>
        <p:spPr>
          <a:xfrm>
            <a:off x="7242464" y="6397586"/>
            <a:ext cx="1081730" cy="365125"/>
          </a:xfrm>
        </p:spPr>
        <p:txBody>
          <a:bodyPr/>
          <a:lstStyle/>
          <a:p>
            <a:fld id="{8B57DA0F-C87F-4899-B3EC-A249D58CEB65}" type="datetime1">
              <a:rPr lang="en-US" smtClean="0"/>
              <a:t>10/8/2025</a:t>
            </a:fld>
            <a:endParaRPr lang="en-US"/>
          </a:p>
        </p:txBody>
      </p:sp>
      <p:sp>
        <p:nvSpPr>
          <p:cNvPr id="4" name="Footer Placeholder 3">
            <a:extLst>
              <a:ext uri="{FF2B5EF4-FFF2-40B4-BE49-F238E27FC236}">
                <a16:creationId xmlns:a16="http://schemas.microsoft.com/office/drawing/2014/main" id="{049D7113-6F8F-6484-6394-7073CDE0310F}"/>
              </a:ext>
            </a:extLst>
          </p:cNvPr>
          <p:cNvSpPr>
            <a:spLocks noGrp="1"/>
          </p:cNvSpPr>
          <p:nvPr>
            <p:ph type="ftr" sz="quarter" idx="16"/>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A7D98A66-183A-7844-870D-C3A684106A1A}"/>
              </a:ext>
            </a:extLst>
          </p:cNvPr>
          <p:cNvSpPr>
            <a:spLocks noGrp="1"/>
          </p:cNvSpPr>
          <p:nvPr>
            <p:ph type="sldNum" sz="quarter" idx="17"/>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9673447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97EE1131-07A4-11FC-0FF4-FD66B6F29C1E}"/>
              </a:ext>
              <a:ext uri="{C183D7F6-B498-43B3-948B-1728B52AA6E4}">
                <adec:decorative xmlns:adec="http://schemas.microsoft.com/office/drawing/2017/decorative" val="1"/>
              </a:ext>
            </a:extLst>
          </p:cNvPr>
          <p:cNvSpPr/>
          <p:nvPr/>
        </p:nvSpPr>
        <p:spPr>
          <a:xfrm>
            <a:off x="5666014" y="0"/>
            <a:ext cx="6525986" cy="6858000"/>
          </a:xfrm>
          <a:prstGeom prst="rect">
            <a:avLst/>
          </a:prstGeom>
          <a:ln>
            <a:noFill/>
          </a:ln>
          <a:effectLst>
            <a:outerShdw blurRad="254000" dist="50800" dir="5400000" sx="96000" sy="96000" algn="t"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57199"/>
            <a:ext cx="4596493" cy="1843237"/>
          </a:xfrm>
        </p:spPr>
        <p:txBody>
          <a:bodyPr anchor="b"/>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57200" y="2467530"/>
            <a:ext cx="4596493" cy="3841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57200" y="6400801"/>
            <a:ext cx="2103432" cy="365125"/>
          </a:xfrm>
        </p:spPr>
        <p:txBody>
          <a:bodyPr/>
          <a:lstStyle/>
          <a:p>
            <a:fld id="{09BF27F9-1986-4E12-BC85-E6598B06D7AD}" type="datetime1">
              <a:rPr lang="en-US" smtClean="0"/>
              <a:t>10/8/2025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60632" y="6400801"/>
            <a:ext cx="2386925" cy="365125"/>
          </a:xfrm>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5030576" y="6400801"/>
            <a:ext cx="429207" cy="365125"/>
          </a:xfrm>
        </p:spPr>
        <p:txBody>
          <a:bodyPr/>
          <a:lstStyle>
            <a:lvl1pPr>
              <a:defRPr>
                <a:solidFill>
                  <a:schemeClr val="tx1"/>
                </a:solidFill>
                <a:effectLst/>
              </a:defRPr>
            </a:lvl1pPr>
          </a:lstStyle>
          <a:p>
            <a:fld id="{CC057153-B650-4DEB-B370-79DDCFDCE934}" type="slidenum">
              <a:rPr lang="en-US" smtClean="0"/>
              <a:pPr/>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666014" y="0"/>
            <a:ext cx="6525986" cy="6858000"/>
          </a:xfrm>
          <a:blipFill>
            <a:blip r:embed="rId2">
              <a:alphaModFix amt="70000"/>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691800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9893A28-9D93-5E59-7AE5-C62D4A70F2D7}"/>
              </a:ext>
              <a:ext uri="{C183D7F6-B498-43B3-948B-1728B52AA6E4}">
                <adec:decorative xmlns:adec="http://schemas.microsoft.com/office/drawing/2017/decorative" val="1"/>
              </a:ext>
            </a:extLst>
          </p:cNvPr>
          <p:cNvSpPr/>
          <p:nvPr/>
        </p:nvSpPr>
        <p:spPr>
          <a:xfrm>
            <a:off x="5666012" y="0"/>
            <a:ext cx="6525988" cy="6858000"/>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198" y="457200"/>
            <a:ext cx="4702629" cy="967512"/>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57200" y="1596593"/>
            <a:ext cx="4702629" cy="47658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57200" y="6400800"/>
            <a:ext cx="1926771" cy="365125"/>
          </a:xfrm>
        </p:spPr>
        <p:txBody>
          <a:bodyPr/>
          <a:lstStyle/>
          <a:p>
            <a:fld id="{E47FC9F7-7102-4089-9AD9-CE2C2E265FF0}" type="datetime1">
              <a:rPr lang="en-US" smtClean="0"/>
              <a:t>10/8/2025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383971" y="6400800"/>
            <a:ext cx="2530929" cy="365125"/>
          </a:xfrm>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80215" y="6400800"/>
            <a:ext cx="529680" cy="365125"/>
          </a:xfrm>
        </p:spPr>
        <p:txBody>
          <a:bodyPr/>
          <a:lstStyle>
            <a:lvl1pPr>
              <a:defRPr>
                <a:solidFill>
                  <a:schemeClr val="tx1"/>
                </a:solidFill>
                <a:effectLst/>
              </a:defRPr>
            </a:lvl1pPr>
          </a:lstStyle>
          <a:p>
            <a:fld id="{CC057153-B650-4DEB-B370-79DDCFDCE934}" type="slidenum">
              <a:rPr lang="en-US" smtClean="0"/>
              <a:pPr/>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666014" y="0"/>
            <a:ext cx="6525985" cy="6858000"/>
          </a:xfrm>
          <a:blipFill>
            <a:blip r:embed="rId2">
              <a:alphaModFix amt="70000"/>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101820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61BF16A2-8C4A-C525-68AF-0E38D15F04E0}"/>
              </a:ext>
              <a:ext uri="{C183D7F6-B498-43B3-948B-1728B52AA6E4}">
                <adec:decorative xmlns:adec="http://schemas.microsoft.com/office/drawing/2017/decorative" val="1"/>
              </a:ext>
            </a:extLst>
          </p:cNvPr>
          <p:cNvSpPr/>
          <p:nvPr/>
        </p:nvSpPr>
        <p:spPr>
          <a:xfrm>
            <a:off x="0" y="0"/>
            <a:ext cx="7542724" cy="6858000"/>
          </a:xfrm>
          <a:prstGeom prst="rect">
            <a:avLst/>
          </a:prstGeom>
          <a:ln>
            <a:noFill/>
          </a:ln>
          <a:effectLst>
            <a:outerShdw blurRad="254000" dist="50800" dir="5400000" sx="96000" sy="96000" algn="t"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064062" y="457199"/>
            <a:ext cx="3617863" cy="1860331"/>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7542725" cy="6858000"/>
          </a:xfrm>
          <a:blipFill>
            <a:blip r:embed="rId2">
              <a:alphaModFix amt="70000"/>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064061" y="2486370"/>
            <a:ext cx="3617863" cy="38571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8064061" y="6397585"/>
            <a:ext cx="1070974" cy="365125"/>
          </a:xfrm>
        </p:spPr>
        <p:txBody>
          <a:bodyPr/>
          <a:lstStyle/>
          <a:p>
            <a:fld id="{880626D8-FAEA-4A7A-8E86-9292DD2FB9F3}" type="datetime1">
              <a:rPr lang="en-US" smtClean="0"/>
              <a:t>10/8/2025</a:t>
            </a:fld>
            <a:endParaRPr lang="en-US"/>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9135035" y="6397586"/>
            <a:ext cx="2546891" cy="365125"/>
          </a:xfrm>
        </p:spPr>
        <p:txBody>
          <a:bodyPr/>
          <a:lstStyle/>
          <a:p>
            <a:r>
              <a:rPr lang="en-US"/>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3707826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47FFA00-F19D-35C4-43F5-7774CF783AFE}"/>
              </a:ext>
              <a:ext uri="{C183D7F6-B498-43B3-948B-1728B52AA6E4}">
                <adec:decorative xmlns:adec="http://schemas.microsoft.com/office/drawing/2017/decorative" val="1"/>
              </a:ext>
            </a:extLst>
          </p:cNvPr>
          <p:cNvSpPr/>
          <p:nvPr/>
        </p:nvSpPr>
        <p:spPr>
          <a:xfrm>
            <a:off x="0" y="-2"/>
            <a:ext cx="12191999" cy="2028525"/>
          </a:xfrm>
          <a:prstGeom prst="rect">
            <a:avLst/>
          </a:prstGeom>
          <a:ln>
            <a:noFill/>
          </a:ln>
          <a:effectLst>
            <a:outerShdw blurRad="228600" dist="25400" dir="5400000" sx="94000" sy="94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 name="Rectangle 3">
            <a:extLst>
              <a:ext uri="{FF2B5EF4-FFF2-40B4-BE49-F238E27FC236}">
                <a16:creationId xmlns:a16="http://schemas.microsoft.com/office/drawing/2014/main" id="{4A3749AB-C065-8805-5DB3-B2B6037D958D}"/>
              </a:ext>
              <a:ext uri="{C183D7F6-B498-43B3-948B-1728B52AA6E4}">
                <adec:decorative xmlns:adec="http://schemas.microsoft.com/office/drawing/2017/decorative" val="1"/>
              </a:ext>
            </a:extLst>
          </p:cNvPr>
          <p:cNvSpPr/>
          <p:nvPr/>
        </p:nvSpPr>
        <p:spPr>
          <a:xfrm>
            <a:off x="4761780" y="0"/>
            <a:ext cx="7430220" cy="6858000"/>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33551"/>
            <a:ext cx="3836126" cy="1434662"/>
          </a:xfrm>
        </p:spPr>
        <p:txBody>
          <a:bodyPr vert="horz" lIns="91440" tIns="45720" rIns="91440" bIns="45720" rtlCol="0" anchor="b">
            <a:normAutofit/>
          </a:bodyPr>
          <a:lstStyle>
            <a:lvl1pPr>
              <a:defRPr lang="en-US"/>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57200" y="2413678"/>
            <a:ext cx="3836126" cy="38925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57200" y="6398016"/>
            <a:ext cx="1505607" cy="365125"/>
          </a:xfrm>
        </p:spPr>
        <p:txBody>
          <a:bodyPr/>
          <a:lstStyle/>
          <a:p>
            <a:fld id="{E8B55424-EBC7-46E1-8859-6D5273AFBC59}" type="datetime1">
              <a:rPr lang="en-US" smtClean="0"/>
              <a:t>10/8/2025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962807" y="6398016"/>
            <a:ext cx="2204852" cy="365125"/>
          </a:xfrm>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160345" y="6398016"/>
            <a:ext cx="512380" cy="365125"/>
          </a:xfrm>
        </p:spPr>
        <p:txBody>
          <a:bodyPr/>
          <a:lstStyle>
            <a:lvl1pPr>
              <a:defRPr>
                <a:solidFill>
                  <a:schemeClr val="tx1"/>
                </a:solidFill>
                <a:effectLst/>
              </a:defRPr>
            </a:lvl1pPr>
          </a:lstStyle>
          <a:p>
            <a:fld id="{CC057153-B650-4DEB-B370-79DDCFDCE934}" type="slidenum">
              <a:rPr lang="en-US" smtClean="0"/>
              <a:pPr/>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761780" y="0"/>
            <a:ext cx="7430219" cy="6858000"/>
          </a:xfrm>
          <a:blipFill>
            <a:blip r:embed="rId2">
              <a:alphaModFix amt="70000"/>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1271898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E37833-A2C4-7FCB-8584-0EB3A49F1699}"/>
              </a:ext>
              <a:ext uri="{C183D7F6-B498-43B3-948B-1728B52AA6E4}">
                <adec:decorative xmlns:adec="http://schemas.microsoft.com/office/drawing/2017/decorative" val="1"/>
              </a:ext>
            </a:extLst>
          </p:cNvPr>
          <p:cNvSpPr/>
          <p:nvPr/>
        </p:nvSpPr>
        <p:spPr>
          <a:xfrm>
            <a:off x="0" y="0"/>
            <a:ext cx="7820774" cy="6858000"/>
          </a:xfrm>
          <a:prstGeom prst="rect">
            <a:avLst/>
          </a:prstGeom>
          <a:ln>
            <a:noFill/>
          </a:ln>
          <a:effectLst>
            <a:outerShdw blurRad="304800" dist="38100" dir="5400000" sx="97000" sy="97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43102" y="1078992"/>
            <a:ext cx="3273552" cy="1942773"/>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7820774" cy="6858000"/>
          </a:xfrm>
          <a:blipFill>
            <a:blip r:embed="rId2">
              <a:alphaModFix amt="70000"/>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44096" y="3188858"/>
            <a:ext cx="3273552" cy="2864469"/>
          </a:xfrm>
        </p:spPr>
        <p:txBody>
          <a:bodyPr>
            <a:normAutofit/>
          </a:bodyPr>
          <a:lstStyle>
            <a:lvl1pPr marL="0" indent="0">
              <a:buNone/>
              <a:defRPr sz="16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343102" y="6397586"/>
            <a:ext cx="1003659" cy="365125"/>
          </a:xfrm>
        </p:spPr>
        <p:txBody>
          <a:bodyPr/>
          <a:lstStyle>
            <a:lvl1pPr>
              <a:defRPr>
                <a:solidFill>
                  <a:schemeClr val="tx1"/>
                </a:solidFill>
                <a:effectLst/>
              </a:defRPr>
            </a:lvl1pPr>
          </a:lstStyle>
          <a:p>
            <a:fld id="{687E338B-BF3D-4703-A59F-B3957392DDB6}" type="datetime1">
              <a:rPr lang="en-US" smtClean="0"/>
              <a:t>10/8/2025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9346761" y="6397586"/>
            <a:ext cx="2335165" cy="365125"/>
          </a:xfrm>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467347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useBgFill="1">
        <p:nvSpPr>
          <p:cNvPr id="3" name="Rectangle 2">
            <a:extLst>
              <a:ext uri="{FF2B5EF4-FFF2-40B4-BE49-F238E27FC236}">
                <a16:creationId xmlns:a16="http://schemas.microsoft.com/office/drawing/2014/main" id="{B6CED154-A4D5-E707-22BD-0D80A9C97293}"/>
              </a:ext>
              <a:ext uri="{C183D7F6-B498-43B3-948B-1728B52AA6E4}">
                <adec:decorative xmlns:adec="http://schemas.microsoft.com/office/drawing/2017/decorative" val="1"/>
              </a:ext>
            </a:extLst>
          </p:cNvPr>
          <p:cNvSpPr/>
          <p:nvPr/>
        </p:nvSpPr>
        <p:spPr>
          <a:xfrm>
            <a:off x="0" y="1"/>
            <a:ext cx="12192000" cy="4635132"/>
          </a:xfrm>
          <a:prstGeom prst="rect">
            <a:avLst/>
          </a:prstGeom>
          <a:ln>
            <a:noFill/>
          </a:ln>
          <a:effectLst>
            <a:outerShdw blurRad="254000" dist="50800" dir="5400000" sx="97000" sy="97000" algn="t"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199" y="5012268"/>
            <a:ext cx="4028615" cy="1390330"/>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12192000" cy="4635132"/>
          </a:xfrm>
          <a:blipFill>
            <a:blip r:embed="rId2">
              <a:alphaModFix amt="70000"/>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349240" y="5012267"/>
            <a:ext cx="6400800" cy="1390330"/>
          </a:xfrm>
        </p:spPr>
        <p:txBody>
          <a:bodyPr>
            <a:norm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8A38637-30A6-46A1-905D-C43BFC64E403}" type="datetime1">
              <a:rPr lang="en-US" smtClean="0"/>
              <a:t>10/8/2025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1028887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useBgFill="1">
        <p:nvSpPr>
          <p:cNvPr id="3" name="Rectangle 2">
            <a:extLst>
              <a:ext uri="{FF2B5EF4-FFF2-40B4-BE49-F238E27FC236}">
                <a16:creationId xmlns:a16="http://schemas.microsoft.com/office/drawing/2014/main" id="{461C5781-4169-FC90-2551-F1D73FBC7AA7}"/>
              </a:ext>
              <a:ext uri="{C183D7F6-B498-43B3-948B-1728B52AA6E4}">
                <adec:decorative xmlns:adec="http://schemas.microsoft.com/office/drawing/2017/decorative" val="1"/>
              </a:ext>
            </a:extLst>
          </p:cNvPr>
          <p:cNvSpPr/>
          <p:nvPr/>
        </p:nvSpPr>
        <p:spPr>
          <a:xfrm>
            <a:off x="0" y="1"/>
            <a:ext cx="12192000" cy="3778270"/>
          </a:xfrm>
          <a:prstGeom prst="rect">
            <a:avLst/>
          </a:prstGeom>
          <a:ln>
            <a:noFill/>
          </a:ln>
          <a:effectLst>
            <a:outerShdw blurRad="228600" dist="50800" dir="5400000" sx="97000" sy="97000" algn="t"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162318"/>
            <a:ext cx="2953618" cy="2060682"/>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778270"/>
          </a:xfrm>
          <a:blipFill>
            <a:blip r:embed="rId2">
              <a:alphaModFix amt="70000"/>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158015"/>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D25DBAE6-5400-4DF5-8C4B-BBB4EE1BC900}" type="datetime1">
              <a:rPr lang="en-US" smtClean="0"/>
              <a:t>10/8/2025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6259192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682B848B-B9C7-8732-7DEB-4C1970F465A2}"/>
              </a:ext>
              <a:ext uri="{C183D7F6-B498-43B3-948B-1728B52AA6E4}">
                <adec:decorative xmlns:adec="http://schemas.microsoft.com/office/drawing/2017/decorative" val="1"/>
              </a:ext>
            </a:extLst>
          </p:cNvPr>
          <p:cNvSpPr/>
          <p:nvPr/>
        </p:nvSpPr>
        <p:spPr>
          <a:xfrm>
            <a:off x="0" y="-1"/>
            <a:ext cx="12191999" cy="1347109"/>
          </a:xfrm>
          <a:prstGeom prst="rect">
            <a:avLst/>
          </a:prstGeom>
          <a:ln>
            <a:noFill/>
          </a:ln>
          <a:effectLst>
            <a:outerShdw blurRad="228600" dist="25400" dir="5400000" sx="94000" sy="94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57200"/>
            <a:ext cx="11128248" cy="524577"/>
          </a:xfrm>
        </p:spPr>
        <p:txBody>
          <a:bodyPr anchor="b"/>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1347108"/>
            <a:ext cx="6831915" cy="5510891"/>
          </a:xfrm>
          <a:blipFill>
            <a:blip r:embed="rId2">
              <a:alphaModFix amt="70000"/>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62494" y="1804308"/>
            <a:ext cx="4251960" cy="4425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362494" y="6397586"/>
            <a:ext cx="961699" cy="365125"/>
          </a:xfrm>
        </p:spPr>
        <p:txBody>
          <a:bodyPr/>
          <a:lstStyle/>
          <a:p>
            <a:fld id="{0A184987-775C-414E-A434-6A26397CAAA1}" type="datetime1">
              <a:rPr lang="en-US" smtClean="0"/>
              <a:t>10/8/2025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7797679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useBgFill="1">
        <p:nvSpPr>
          <p:cNvPr id="3" name="Rectangle 2">
            <a:extLst>
              <a:ext uri="{FF2B5EF4-FFF2-40B4-BE49-F238E27FC236}">
                <a16:creationId xmlns:a16="http://schemas.microsoft.com/office/drawing/2014/main" id="{2655112C-BE7C-E373-6111-176B47FC81A6}"/>
              </a:ext>
              <a:ext uri="{C183D7F6-B498-43B3-948B-1728B52AA6E4}">
                <adec:decorative xmlns:adec="http://schemas.microsoft.com/office/drawing/2017/decorative" val="1"/>
              </a:ext>
            </a:extLst>
          </p:cNvPr>
          <p:cNvSpPr/>
          <p:nvPr/>
        </p:nvSpPr>
        <p:spPr>
          <a:xfrm>
            <a:off x="0" y="0"/>
            <a:ext cx="5586984" cy="6858000"/>
          </a:xfrm>
          <a:prstGeom prst="rect">
            <a:avLst/>
          </a:prstGeom>
          <a:solidFill>
            <a:schemeClr val="bg1"/>
          </a:solidFill>
          <a:ln>
            <a:noFill/>
          </a:ln>
          <a:effectLst>
            <a:outerShdw blurRad="228600" dist="38100" dir="5400000" sx="94000" sy="94000" algn="t" rotWithShape="0">
              <a:srgbClr val="0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199" y="457200"/>
            <a:ext cx="4482573" cy="1453896"/>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59502" y="2175642"/>
            <a:ext cx="4380271" cy="4124756"/>
          </a:xfrm>
          <a:blipFill>
            <a:blip r:embed="rId2">
              <a:alphaModFix amt="70000"/>
            </a:blip>
            <a:stretch>
              <a:fillRect/>
            </a:stretch>
          </a:blipFill>
        </p:spPr>
        <p:txBody>
          <a:bodyPr/>
          <a:lstStyle>
            <a:lvl1pPr marL="0" indent="0">
              <a:buNone/>
              <a:defRPr/>
            </a:lvl1p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DFB7A35F-A8C8-4DA9-BE13-530FB142BCA4}" type="datetime1">
              <a:rPr lang="en-US" smtClean="0"/>
              <a:t>10/8/2025</a:t>
            </a:fld>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457201"/>
            <a:ext cx="5585925" cy="5875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974834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useBgFill="1">
        <p:nvSpPr>
          <p:cNvPr id="3" name="Rectangle 2">
            <a:extLst>
              <a:ext uri="{FF2B5EF4-FFF2-40B4-BE49-F238E27FC236}">
                <a16:creationId xmlns:a16="http://schemas.microsoft.com/office/drawing/2014/main" id="{2655112C-BE7C-E373-6111-176B47FC81A6}"/>
              </a:ext>
              <a:ext uri="{C183D7F6-B498-43B3-948B-1728B52AA6E4}">
                <adec:decorative xmlns:adec="http://schemas.microsoft.com/office/drawing/2017/decorative" val="1"/>
              </a:ext>
            </a:extLst>
          </p:cNvPr>
          <p:cNvSpPr/>
          <p:nvPr/>
        </p:nvSpPr>
        <p:spPr>
          <a:xfrm>
            <a:off x="-1" y="0"/>
            <a:ext cx="5584207" cy="6858000"/>
          </a:xfrm>
          <a:prstGeom prst="rect">
            <a:avLst/>
          </a:prstGeom>
          <a:solidFill>
            <a:schemeClr val="bg1"/>
          </a:solidFill>
          <a:ln>
            <a:noFill/>
          </a:ln>
          <a:effectLst>
            <a:outerShdw blurRad="228600" dist="38100" dir="5400000" sx="94000" sy="94000" algn="t" rotWithShape="0">
              <a:srgbClr val="0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57200"/>
            <a:ext cx="4380272" cy="1453896"/>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2175642"/>
            <a:ext cx="5584206" cy="4682358"/>
          </a:xfrm>
          <a:blipFill>
            <a:blip r:embed="rId2">
              <a:alphaModFix amt="70000"/>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457201"/>
            <a:ext cx="5585925" cy="5875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0" y="6397586"/>
            <a:ext cx="2228193" cy="365125"/>
          </a:xfrm>
        </p:spPr>
        <p:txBody>
          <a:bodyPr/>
          <a:lstStyle/>
          <a:p>
            <a:fld id="{2E427443-1453-43D2-A6BE-3418A0D36CD6}" type="datetime1">
              <a:rPr lang="en-US" smtClean="0"/>
              <a:t>10/8/2025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1293701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5809B3C-AC74-5DC3-09FA-57A871BE9AD3}"/>
              </a:ext>
              <a:ext uri="{C183D7F6-B498-43B3-948B-1728B52AA6E4}">
                <adec:decorative xmlns:adec="http://schemas.microsoft.com/office/drawing/2017/decorative" val="1"/>
              </a:ext>
            </a:extLst>
          </p:cNvPr>
          <p:cNvSpPr/>
          <p:nvPr/>
        </p:nvSpPr>
        <p:spPr>
          <a:xfrm>
            <a:off x="1" y="-1"/>
            <a:ext cx="4612921" cy="6858001"/>
          </a:xfrm>
          <a:prstGeom prst="rect">
            <a:avLst/>
          </a:prstGeom>
          <a:ln>
            <a:noFill/>
          </a:ln>
          <a:effectLst>
            <a:outerShdw blurRad="228600" dist="25400" dir="5400000" sx="94000" sy="94000" algn="t" rotWithShape="0">
              <a:srgbClr val="000000">
                <a:alpha val="1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57200"/>
            <a:ext cx="3815079" cy="1453896"/>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59503" y="2295144"/>
            <a:ext cx="3515063" cy="4005253"/>
          </a:xfrm>
          <a:blipFill>
            <a:blip r:embed="rId2">
              <a:alphaModFix amt="70000"/>
            </a:blip>
            <a:stretch>
              <a:fillRect/>
            </a:stretch>
          </a:blipFill>
        </p:spPr>
        <p:txBody>
          <a:bodyPr/>
          <a:lstStyle>
            <a:lvl1pPr marL="0" indent="0">
              <a:buNone/>
              <a:defRPr/>
            </a:lvl1p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1EF4EFF-C2CF-47AD-8F36-4EE8C96E9290}" type="datetime1">
              <a:rPr lang="en-US" smtClean="0"/>
              <a:t>10/8/2025</a:t>
            </a:fld>
            <a:endParaRPr lang="en-US"/>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43500" y="457200"/>
            <a:ext cx="6434138"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738077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E16C637-FAC3-7DF2-CC8F-FE7D220ADEB3}"/>
              </a:ext>
              <a:ext uri="{C183D7F6-B498-43B3-948B-1728B52AA6E4}">
                <adec:decorative xmlns:adec="http://schemas.microsoft.com/office/drawing/2017/decorative" val="1"/>
              </a:ext>
            </a:extLst>
          </p:cNvPr>
          <p:cNvSpPr/>
          <p:nvPr/>
        </p:nvSpPr>
        <p:spPr>
          <a:xfrm>
            <a:off x="1" y="0"/>
            <a:ext cx="8068234" cy="6858000"/>
          </a:xfrm>
          <a:prstGeom prst="rect">
            <a:avLst/>
          </a:prstGeom>
          <a:solidFill>
            <a:schemeClr val="bg1"/>
          </a:solidFill>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lumMod val="75000"/>
                </a:schemeClr>
              </a:solidFill>
            </a:endParaRPr>
          </a:p>
        </p:txBody>
      </p:sp>
      <p:sp>
        <p:nvSpPr>
          <p:cNvPr id="2" name="Title 1">
            <a:extLst>
              <a:ext uri="{FF2B5EF4-FFF2-40B4-BE49-F238E27FC236}">
                <a16:creationId xmlns:a16="http://schemas.microsoft.com/office/drawing/2014/main" id="{8F12B57A-5AF8-8EF0-32CC-A60A2FCCA442}"/>
              </a:ext>
            </a:extLst>
          </p:cNvPr>
          <p:cNvSpPr>
            <a:spLocks noGrp="1"/>
          </p:cNvSpPr>
          <p:nvPr>
            <p:ph type="title"/>
          </p:nvPr>
        </p:nvSpPr>
        <p:spPr>
          <a:xfrm>
            <a:off x="8513064" y="1490472"/>
            <a:ext cx="3191256" cy="3886200"/>
          </a:xfrm>
        </p:spPr>
        <p:txBody>
          <a:bodyPr anchor="ctr">
            <a:normAutofit/>
          </a:bodyPr>
          <a:lstStyle>
            <a:lvl1pPr>
              <a:lnSpc>
                <a:spcPct val="110000"/>
              </a:lnSpc>
              <a:defRPr sz="280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EC150EA-B3AC-0583-FF59-664CCE07E947}"/>
              </a:ext>
            </a:extLst>
          </p:cNvPr>
          <p:cNvSpPr>
            <a:spLocks noGrp="1"/>
          </p:cNvSpPr>
          <p:nvPr>
            <p:ph sz="quarter" idx="13" hasCustomPrompt="1"/>
          </p:nvPr>
        </p:nvSpPr>
        <p:spPr>
          <a:xfrm>
            <a:off x="457200" y="1078992"/>
            <a:ext cx="7068312" cy="4709160"/>
          </a:xfrm>
        </p:spPr>
        <p:txBody>
          <a:bodyPr anchor="ctr">
            <a:normAutofit/>
          </a:bodyPr>
          <a:lstStyle>
            <a:lvl1pPr marL="0" indent="0" algn="ctr">
              <a:lnSpc>
                <a:spcPct val="90000"/>
              </a:lnSpc>
              <a:buNone/>
              <a:defRPr sz="22500">
                <a:solidFill>
                  <a:schemeClr val="accent1"/>
                </a:solidFill>
              </a:defRPr>
            </a:lvl1pPr>
          </a:lstStyle>
          <a:p>
            <a:pPr lvl="0"/>
            <a:r>
              <a:rPr lang="en-US" dirty="0"/>
              <a:t>##%</a:t>
            </a:r>
          </a:p>
        </p:txBody>
      </p:sp>
      <p:sp>
        <p:nvSpPr>
          <p:cNvPr id="3" name="Date Placeholder 2">
            <a:extLst>
              <a:ext uri="{FF2B5EF4-FFF2-40B4-BE49-F238E27FC236}">
                <a16:creationId xmlns:a16="http://schemas.microsoft.com/office/drawing/2014/main" id="{14E54E3B-6896-DB25-3CE5-508BA2AF4BCB}"/>
              </a:ext>
            </a:extLst>
          </p:cNvPr>
          <p:cNvSpPr>
            <a:spLocks noGrp="1"/>
          </p:cNvSpPr>
          <p:nvPr>
            <p:ph type="dt" sz="half" idx="10"/>
          </p:nvPr>
        </p:nvSpPr>
        <p:spPr/>
        <p:txBody>
          <a:bodyPr/>
          <a:lstStyle/>
          <a:p>
            <a:fld id="{4F8A6790-75BA-414B-8318-2A9AAE2CCA04}" type="datetime1">
              <a:rPr lang="en-US" smtClean="0"/>
              <a:t>10/8/2025</a:t>
            </a:fld>
            <a:endParaRPr lang="en-US"/>
          </a:p>
        </p:txBody>
      </p:sp>
      <p:sp>
        <p:nvSpPr>
          <p:cNvPr id="4" name="Footer Placeholder 3">
            <a:extLst>
              <a:ext uri="{FF2B5EF4-FFF2-40B4-BE49-F238E27FC236}">
                <a16:creationId xmlns:a16="http://schemas.microsoft.com/office/drawing/2014/main" id="{945F8CBA-49FB-D90D-DFD0-9B5213A65574}"/>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1429D571-ECED-7C02-93F2-7A94DE270319}"/>
              </a:ext>
            </a:extLst>
          </p:cNvPr>
          <p:cNvSpPr>
            <a:spLocks noGrp="1"/>
          </p:cNvSpPr>
          <p:nvPr>
            <p:ph type="sldNum" sz="quarter" idx="12"/>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17803002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Number Large 2">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840E309F-AAB7-BC84-BA3D-1B758FB35CCC}"/>
              </a:ext>
              <a:ext uri="{C183D7F6-B498-43B3-948B-1728B52AA6E4}">
                <adec:decorative xmlns:adec="http://schemas.microsoft.com/office/drawing/2017/decorative" val="1"/>
              </a:ext>
            </a:extLst>
          </p:cNvPr>
          <p:cNvSpPr/>
          <p:nvPr/>
        </p:nvSpPr>
        <p:spPr>
          <a:xfrm>
            <a:off x="1" y="0"/>
            <a:ext cx="12191999" cy="4939393"/>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12B57A-5AF8-8EF0-32CC-A60A2FCCA442}"/>
              </a:ext>
            </a:extLst>
          </p:cNvPr>
          <p:cNvSpPr>
            <a:spLocks noGrp="1"/>
          </p:cNvSpPr>
          <p:nvPr>
            <p:ph type="title"/>
          </p:nvPr>
        </p:nvSpPr>
        <p:spPr>
          <a:xfrm>
            <a:off x="1225296" y="5202936"/>
            <a:ext cx="9738360" cy="1152144"/>
          </a:xfrm>
        </p:spPr>
        <p:txBody>
          <a:bodyPr anchor="ctr">
            <a:normAutofit/>
          </a:bodyPr>
          <a:lstStyle>
            <a:lvl1pPr algn="ctr">
              <a:lnSpc>
                <a:spcPct val="110000"/>
              </a:lnSpc>
              <a:defRPr sz="280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EC150EA-B3AC-0583-FF59-664CCE07E947}"/>
              </a:ext>
            </a:extLst>
          </p:cNvPr>
          <p:cNvSpPr>
            <a:spLocks noGrp="1"/>
          </p:cNvSpPr>
          <p:nvPr>
            <p:ph sz="quarter" idx="13" hasCustomPrompt="1"/>
          </p:nvPr>
        </p:nvSpPr>
        <p:spPr>
          <a:xfrm>
            <a:off x="822960" y="676656"/>
            <a:ext cx="10543032" cy="3675888"/>
          </a:xfrm>
        </p:spPr>
        <p:txBody>
          <a:bodyPr anchor="b">
            <a:normAutofit/>
          </a:bodyPr>
          <a:lstStyle>
            <a:lvl1pPr marL="0" indent="0" algn="ctr">
              <a:lnSpc>
                <a:spcPct val="90000"/>
              </a:lnSpc>
              <a:buNone/>
              <a:defRPr sz="23200">
                <a:solidFill>
                  <a:schemeClr val="accent1"/>
                </a:solidFill>
              </a:defRPr>
            </a:lvl1pPr>
          </a:lstStyle>
          <a:p>
            <a:pPr lvl="0"/>
            <a:r>
              <a:rPr lang="en-US" dirty="0"/>
              <a:t>##%</a:t>
            </a:r>
          </a:p>
        </p:txBody>
      </p:sp>
      <p:sp>
        <p:nvSpPr>
          <p:cNvPr id="3" name="Date Placeholder 2">
            <a:extLst>
              <a:ext uri="{FF2B5EF4-FFF2-40B4-BE49-F238E27FC236}">
                <a16:creationId xmlns:a16="http://schemas.microsoft.com/office/drawing/2014/main" id="{14E54E3B-6896-DB25-3CE5-508BA2AF4BCB}"/>
              </a:ext>
            </a:extLst>
          </p:cNvPr>
          <p:cNvSpPr>
            <a:spLocks noGrp="1"/>
          </p:cNvSpPr>
          <p:nvPr>
            <p:ph type="dt" sz="half" idx="10"/>
          </p:nvPr>
        </p:nvSpPr>
        <p:spPr/>
        <p:txBody>
          <a:bodyPr/>
          <a:lstStyle/>
          <a:p>
            <a:fld id="{A7207974-E5D4-4A20-A93A-AE6E2A45EC40}" type="datetime1">
              <a:rPr lang="en-US" smtClean="0"/>
              <a:t>10/8/2025</a:t>
            </a:fld>
            <a:endParaRPr lang="en-US"/>
          </a:p>
        </p:txBody>
      </p:sp>
      <p:sp>
        <p:nvSpPr>
          <p:cNvPr id="4" name="Footer Placeholder 3">
            <a:extLst>
              <a:ext uri="{FF2B5EF4-FFF2-40B4-BE49-F238E27FC236}">
                <a16:creationId xmlns:a16="http://schemas.microsoft.com/office/drawing/2014/main" id="{945F8CBA-49FB-D90D-DFD0-9B5213A65574}"/>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1429D571-ECED-7C02-93F2-7A94DE270319}"/>
              </a:ext>
            </a:extLst>
          </p:cNvPr>
          <p:cNvSpPr>
            <a:spLocks noGrp="1"/>
          </p:cNvSpPr>
          <p:nvPr>
            <p:ph type="sldNum" sz="quarter" idx="12"/>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19095220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Number Large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BDFEE4E-D15F-E3E3-4D23-B7EF7744FFDB}"/>
              </a:ext>
            </a:extLst>
          </p:cNvPr>
          <p:cNvSpPr/>
          <p:nvPr/>
        </p:nvSpPr>
        <p:spPr>
          <a:xfrm>
            <a:off x="0" y="4939392"/>
            <a:ext cx="12192000" cy="1918607"/>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12B57A-5AF8-8EF0-32CC-A60A2FCCA442}"/>
              </a:ext>
            </a:extLst>
          </p:cNvPr>
          <p:cNvSpPr>
            <a:spLocks noGrp="1"/>
          </p:cNvSpPr>
          <p:nvPr>
            <p:ph type="title"/>
          </p:nvPr>
        </p:nvSpPr>
        <p:spPr>
          <a:xfrm>
            <a:off x="1225296" y="5321808"/>
            <a:ext cx="9738360" cy="1152144"/>
          </a:xfrm>
        </p:spPr>
        <p:txBody>
          <a:bodyPr anchor="ctr">
            <a:normAutofit/>
          </a:bodyPr>
          <a:lstStyle>
            <a:lvl1pPr algn="ctr">
              <a:lnSpc>
                <a:spcPct val="110000"/>
              </a:lnSpc>
              <a:defRPr sz="2800">
                <a:solidFill>
                  <a:schemeClr val="bg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EC150EA-B3AC-0583-FF59-664CCE07E947}"/>
              </a:ext>
            </a:extLst>
          </p:cNvPr>
          <p:cNvSpPr>
            <a:spLocks noGrp="1"/>
          </p:cNvSpPr>
          <p:nvPr>
            <p:ph sz="quarter" idx="13" hasCustomPrompt="1"/>
          </p:nvPr>
        </p:nvSpPr>
        <p:spPr>
          <a:xfrm>
            <a:off x="822960" y="676656"/>
            <a:ext cx="10543032" cy="3675888"/>
          </a:xfrm>
        </p:spPr>
        <p:txBody>
          <a:bodyPr anchor="b">
            <a:normAutofit/>
          </a:bodyPr>
          <a:lstStyle>
            <a:lvl1pPr marL="0" indent="0" algn="ctr">
              <a:lnSpc>
                <a:spcPct val="90000"/>
              </a:lnSpc>
              <a:buNone/>
              <a:defRPr sz="23200">
                <a:solidFill>
                  <a:schemeClr val="tx2"/>
                </a:solidFill>
              </a:defRPr>
            </a:lvl1pPr>
          </a:lstStyle>
          <a:p>
            <a:pPr lvl="0"/>
            <a:r>
              <a:rPr lang="en-US" dirty="0"/>
              <a:t>##%</a:t>
            </a:r>
          </a:p>
        </p:txBody>
      </p:sp>
      <p:sp>
        <p:nvSpPr>
          <p:cNvPr id="3" name="Date Placeholder 2">
            <a:extLst>
              <a:ext uri="{FF2B5EF4-FFF2-40B4-BE49-F238E27FC236}">
                <a16:creationId xmlns:a16="http://schemas.microsoft.com/office/drawing/2014/main" id="{14E54E3B-6896-DB25-3CE5-508BA2AF4BCB}"/>
              </a:ext>
            </a:extLst>
          </p:cNvPr>
          <p:cNvSpPr>
            <a:spLocks noGrp="1"/>
          </p:cNvSpPr>
          <p:nvPr>
            <p:ph type="dt" sz="half" idx="10"/>
          </p:nvPr>
        </p:nvSpPr>
        <p:spPr/>
        <p:txBody>
          <a:bodyPr/>
          <a:lstStyle>
            <a:lvl1pPr>
              <a:defRPr>
                <a:solidFill>
                  <a:schemeClr val="bg1"/>
                </a:solidFill>
              </a:defRPr>
            </a:lvl1pPr>
          </a:lstStyle>
          <a:p>
            <a:fld id="{48B62F48-34F7-4906-AB1E-DB67FF6A62C8}" type="datetime1">
              <a:rPr lang="en-US" smtClean="0"/>
              <a:t>10/8/2025</a:t>
            </a:fld>
            <a:endParaRPr lang="en-US"/>
          </a:p>
        </p:txBody>
      </p:sp>
      <p:sp>
        <p:nvSpPr>
          <p:cNvPr id="4" name="Footer Placeholder 3">
            <a:extLst>
              <a:ext uri="{FF2B5EF4-FFF2-40B4-BE49-F238E27FC236}">
                <a16:creationId xmlns:a16="http://schemas.microsoft.com/office/drawing/2014/main" id="{945F8CBA-49FB-D90D-DFD0-9B5213A65574}"/>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5" name="Slide Number Placeholder 4">
            <a:extLst>
              <a:ext uri="{FF2B5EF4-FFF2-40B4-BE49-F238E27FC236}">
                <a16:creationId xmlns:a16="http://schemas.microsoft.com/office/drawing/2014/main" id="{1429D571-ECED-7C02-93F2-7A94DE270319}"/>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7690993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Statem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19864DF-9848-D6C8-9258-3A5CE47778FD}"/>
              </a:ext>
              <a:ext uri="{C183D7F6-B498-43B3-948B-1728B52AA6E4}">
                <adec:decorative xmlns:adec="http://schemas.microsoft.com/office/drawing/2017/decorative" val="1"/>
              </a:ext>
            </a:extLst>
          </p:cNvPr>
          <p:cNvSpPr/>
          <p:nvPr/>
        </p:nvSpPr>
        <p:spPr>
          <a:xfrm>
            <a:off x="-18907" y="0"/>
            <a:ext cx="9039922" cy="6858000"/>
          </a:xfrm>
          <a:prstGeom prst="rect">
            <a:avLst/>
          </a:prstGeom>
          <a:solidFill>
            <a:schemeClr val="bg1"/>
          </a:solidFill>
          <a:ln>
            <a:noFill/>
          </a:ln>
          <a:effectLst>
            <a:outerShdw blurRad="368300" dist="63500" dir="5400000" sx="97000" sy="97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2"/>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57200" y="417786"/>
            <a:ext cx="7811814" cy="5478517"/>
          </a:xfrm>
        </p:spPr>
        <p:txBody>
          <a:bodyPr anchor="t">
            <a:normAutofit/>
          </a:bodyPr>
          <a:lstStyle>
            <a:lvl1pPr marL="0" indent="0">
              <a:lnSpc>
                <a:spcPct val="100000"/>
              </a:lnSpc>
              <a:buNone/>
              <a:defRPr sz="5400" b="0">
                <a:solidFill>
                  <a:schemeClr val="tx2"/>
                </a:solidFill>
              </a:defRPr>
            </a:lvl1pPr>
            <a:lvl2pPr marL="228600" indent="0">
              <a:lnSpc>
                <a:spcPct val="100000"/>
              </a:lnSpc>
              <a:buNone/>
              <a:defRPr sz="4800" b="0">
                <a:solidFill>
                  <a:schemeClr val="tx2"/>
                </a:solidFill>
              </a:defRPr>
            </a:lvl2pPr>
            <a:lvl3pPr marL="457200" indent="0">
              <a:lnSpc>
                <a:spcPct val="100000"/>
              </a:lnSpc>
              <a:buNone/>
              <a:defRPr sz="4400" b="0">
                <a:solidFill>
                  <a:schemeClr val="tx2"/>
                </a:solidFill>
              </a:defRPr>
            </a:lvl3pPr>
            <a:lvl4pPr marL="685800" indent="0">
              <a:lnSpc>
                <a:spcPct val="100000"/>
              </a:lnSpc>
              <a:buNone/>
              <a:defRPr sz="4000" b="0">
                <a:solidFill>
                  <a:schemeClr val="tx2"/>
                </a:solidFill>
              </a:defRPr>
            </a:lvl4pPr>
            <a:lvl5pPr marL="914400" indent="0">
              <a:lnSpc>
                <a:spcPct val="100000"/>
              </a:lnSpc>
              <a:buNone/>
              <a:defRPr sz="3600" b="0">
                <a:solidFill>
                  <a:schemeClr val="tx2"/>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2"/>
                </a:solidFill>
              </a:defRPr>
            </a:lvl1pPr>
          </a:lstStyle>
          <a:p>
            <a:fld id="{B60EF676-3A05-40A6-B180-72322A5ACAD8}" type="datetime1">
              <a:rPr lang="en-US" smtClean="0"/>
              <a:t>10/8/2025</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45106070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57199" y="1929384"/>
            <a:ext cx="8421625" cy="4142232"/>
          </a:xfrm>
        </p:spPr>
        <p:txBody>
          <a:bodyPr anchor="b">
            <a:normAutofit/>
          </a:bodyPr>
          <a:lstStyle>
            <a:lvl1pPr marL="0" indent="0">
              <a:lnSpc>
                <a:spcPct val="100000"/>
              </a:lnSpc>
              <a:buNone/>
              <a:defRPr sz="5000" b="1">
                <a:solidFill>
                  <a:schemeClr val="accent1"/>
                </a:solidFill>
              </a:defRPr>
            </a:lvl1pPr>
            <a:lvl2pPr marL="228600" indent="0">
              <a:lnSpc>
                <a:spcPct val="100000"/>
              </a:lnSpc>
              <a:buNone/>
              <a:defRPr sz="4400" b="1">
                <a:solidFill>
                  <a:schemeClr val="accent1"/>
                </a:solidFill>
              </a:defRPr>
            </a:lvl2pPr>
            <a:lvl3pPr marL="457200" indent="0">
              <a:lnSpc>
                <a:spcPct val="100000"/>
              </a:lnSpc>
              <a:buNone/>
              <a:defRPr sz="4000" b="1">
                <a:solidFill>
                  <a:schemeClr val="accent1"/>
                </a:solidFill>
              </a:defRPr>
            </a:lvl3pPr>
            <a:lvl4pPr marL="685800" indent="0">
              <a:lnSpc>
                <a:spcPct val="100000"/>
              </a:lnSpc>
              <a:buNone/>
              <a:defRPr sz="3600" b="1">
                <a:solidFill>
                  <a:schemeClr val="accent1"/>
                </a:solidFill>
              </a:defRPr>
            </a:lvl4pPr>
            <a:lvl5pPr marL="914400" indent="0">
              <a:lnSpc>
                <a:spcPct val="100000"/>
              </a:lnSpc>
              <a:buNone/>
              <a:defRPr sz="3200" b="1">
                <a:solidFill>
                  <a:schemeClr val="accent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B90933F6-6BEC-43B7-8100-A475DA47F46D}" type="datetime1">
              <a:rPr lang="en-US" smtClean="0"/>
              <a:t>10/8/2025</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17751849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Statement 3">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bg2"/>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57199" y="1929384"/>
            <a:ext cx="8421625" cy="4142232"/>
          </a:xfrm>
        </p:spPr>
        <p:txBody>
          <a:bodyPr anchor="b">
            <a:normAutofit/>
          </a:bodyPr>
          <a:lstStyle>
            <a:lvl1pPr marL="0" indent="0">
              <a:lnSpc>
                <a:spcPct val="100000"/>
              </a:lnSpc>
              <a:buNone/>
              <a:defRPr sz="5000" b="1">
                <a:solidFill>
                  <a:schemeClr val="tx1"/>
                </a:solidFill>
              </a:defRPr>
            </a:lvl1pPr>
            <a:lvl2pPr marL="228600" indent="0">
              <a:lnSpc>
                <a:spcPct val="100000"/>
              </a:lnSpc>
              <a:buNone/>
              <a:defRPr sz="4400" b="1">
                <a:solidFill>
                  <a:schemeClr val="tx1"/>
                </a:solidFill>
              </a:defRPr>
            </a:lvl2pPr>
            <a:lvl3pPr marL="457200" indent="0">
              <a:lnSpc>
                <a:spcPct val="100000"/>
              </a:lnSpc>
              <a:buNone/>
              <a:defRPr sz="4000" b="1">
                <a:solidFill>
                  <a:schemeClr val="tx1"/>
                </a:solidFill>
              </a:defRPr>
            </a:lvl3pPr>
            <a:lvl4pPr marL="685800" indent="0">
              <a:lnSpc>
                <a:spcPct val="100000"/>
              </a:lnSpc>
              <a:buNone/>
              <a:defRPr sz="3600" b="1">
                <a:solidFill>
                  <a:schemeClr val="tx1"/>
                </a:solidFill>
              </a:defRPr>
            </a:lvl4pPr>
            <a:lvl5pPr marL="914400" indent="0">
              <a:lnSpc>
                <a:spcPct val="100000"/>
              </a:lnSpc>
              <a:buNone/>
              <a:defRPr sz="3200" b="1">
                <a:solidFill>
                  <a:schemeClr val="tx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AE38DC96-A184-437F-B9D7-7C48236B62EE}" type="datetime1">
              <a:rPr lang="en-US" smtClean="0"/>
              <a:t>10/8/2025</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2826402652"/>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88044ED-5E9D-7194-BECA-3B3CCEF31AFB}"/>
              </a:ext>
              <a:ext uri="{C183D7F6-B498-43B3-948B-1728B52AA6E4}">
                <adec:decorative xmlns:adec="http://schemas.microsoft.com/office/drawing/2017/decorative" val="1"/>
              </a:ext>
            </a:extLst>
          </p:cNvPr>
          <p:cNvSpPr/>
          <p:nvPr/>
        </p:nvSpPr>
        <p:spPr>
          <a:xfrm>
            <a:off x="1" y="0"/>
            <a:ext cx="12191999" cy="4939393"/>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BDC66A-C0BD-2A7E-C00B-2DB0DFCFA704}"/>
              </a:ext>
            </a:extLst>
          </p:cNvPr>
          <p:cNvSpPr>
            <a:spLocks noGrp="1"/>
          </p:cNvSpPr>
          <p:nvPr>
            <p:ph type="title" hasCustomPrompt="1"/>
          </p:nvPr>
        </p:nvSpPr>
        <p:spPr>
          <a:xfrm>
            <a:off x="1518799" y="5592286"/>
            <a:ext cx="9288461" cy="612820"/>
          </a:xfrm>
        </p:spPr>
        <p:txBody>
          <a:bodyPr anchor="ctr">
            <a:normAutofit/>
          </a:bodyPr>
          <a:lstStyle>
            <a:lvl1pPr>
              <a:lnSpc>
                <a:spcPct val="120000"/>
              </a:lnSpc>
              <a:defRPr sz="2200"/>
            </a:lvl1pPr>
          </a:lstStyle>
          <a:p>
            <a:r>
              <a:rPr lang="en-US" dirty="0"/>
              <a:t>Quote Author</a:t>
            </a:r>
          </a:p>
        </p:txBody>
      </p:sp>
      <p:sp>
        <p:nvSpPr>
          <p:cNvPr id="6" name="Content Placeholder 5">
            <a:extLst>
              <a:ext uri="{FF2B5EF4-FFF2-40B4-BE49-F238E27FC236}">
                <a16:creationId xmlns:a16="http://schemas.microsoft.com/office/drawing/2014/main" id="{D0E101DD-071D-875F-2EFE-1B5F7F94E90B}"/>
              </a:ext>
            </a:extLst>
          </p:cNvPr>
          <p:cNvSpPr>
            <a:spLocks noGrp="1"/>
          </p:cNvSpPr>
          <p:nvPr>
            <p:ph sz="quarter" idx="13" hasCustomPrompt="1"/>
          </p:nvPr>
        </p:nvSpPr>
        <p:spPr>
          <a:xfrm>
            <a:off x="1334073" y="706213"/>
            <a:ext cx="9473188" cy="3526970"/>
          </a:xfrm>
        </p:spPr>
        <p:txBody>
          <a:bodyPr anchor="ctr">
            <a:normAutofit/>
          </a:bodyPr>
          <a:lstStyle>
            <a:lvl1pPr marL="173736" indent="-173736">
              <a:lnSpc>
                <a:spcPct val="100000"/>
              </a:lnSpc>
              <a:buNone/>
              <a:defRPr sz="5400">
                <a:solidFill>
                  <a:schemeClr val="accent1"/>
                </a:solidFill>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Quote</a:t>
            </a:r>
          </a:p>
        </p:txBody>
      </p:sp>
      <p:sp>
        <p:nvSpPr>
          <p:cNvPr id="3" name="Date Placeholder 2">
            <a:extLst>
              <a:ext uri="{FF2B5EF4-FFF2-40B4-BE49-F238E27FC236}">
                <a16:creationId xmlns:a16="http://schemas.microsoft.com/office/drawing/2014/main" id="{56EC3402-09CE-02D1-1430-5F8B461337BA}"/>
              </a:ext>
            </a:extLst>
          </p:cNvPr>
          <p:cNvSpPr>
            <a:spLocks noGrp="1"/>
          </p:cNvSpPr>
          <p:nvPr>
            <p:ph type="dt" sz="half" idx="10"/>
          </p:nvPr>
        </p:nvSpPr>
        <p:spPr/>
        <p:txBody>
          <a:bodyPr/>
          <a:lstStyle/>
          <a:p>
            <a:fld id="{F56E31BB-E6D8-4FC3-85ED-2E82AF5557ED}" type="datetime1">
              <a:rPr lang="en-US" smtClean="0"/>
              <a:t>10/8/2025</a:t>
            </a:fld>
            <a:endParaRPr lang="en-US"/>
          </a:p>
        </p:txBody>
      </p:sp>
      <p:sp>
        <p:nvSpPr>
          <p:cNvPr id="4" name="Footer Placeholder 3">
            <a:extLst>
              <a:ext uri="{FF2B5EF4-FFF2-40B4-BE49-F238E27FC236}">
                <a16:creationId xmlns:a16="http://schemas.microsoft.com/office/drawing/2014/main" id="{50A1E84E-4052-C573-9A98-749E34E1025D}"/>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52975E38-B7A2-CB8F-C4CD-E2DC374D404B}"/>
              </a:ext>
            </a:extLst>
          </p:cNvPr>
          <p:cNvSpPr>
            <a:spLocks noGrp="1"/>
          </p:cNvSpPr>
          <p:nvPr>
            <p:ph type="sldNum" sz="quarter" idx="12"/>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11958735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88044ED-5E9D-7194-BECA-3B3CCEF31AFB}"/>
              </a:ext>
              <a:ext uri="{C183D7F6-B498-43B3-948B-1728B52AA6E4}">
                <adec:decorative xmlns:adec="http://schemas.microsoft.com/office/drawing/2017/decorative" val="1"/>
              </a:ext>
            </a:extLst>
          </p:cNvPr>
          <p:cNvSpPr/>
          <p:nvPr/>
        </p:nvSpPr>
        <p:spPr>
          <a:xfrm>
            <a:off x="1" y="0"/>
            <a:ext cx="12191999" cy="4939393"/>
          </a:xfrm>
          <a:prstGeom prst="rect">
            <a:avLst/>
          </a:prstGeom>
          <a:ln>
            <a:noFill/>
          </a:ln>
          <a:effectLst>
            <a:outerShdw blurRad="304800" dist="508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BDC66A-C0BD-2A7E-C00B-2DB0DFCFA704}"/>
              </a:ext>
            </a:extLst>
          </p:cNvPr>
          <p:cNvSpPr>
            <a:spLocks noGrp="1"/>
          </p:cNvSpPr>
          <p:nvPr>
            <p:ph type="title" hasCustomPrompt="1"/>
          </p:nvPr>
        </p:nvSpPr>
        <p:spPr>
          <a:xfrm>
            <a:off x="603504" y="5522976"/>
            <a:ext cx="8970264" cy="758952"/>
          </a:xfrm>
        </p:spPr>
        <p:txBody>
          <a:bodyPr anchor="ctr">
            <a:normAutofit/>
          </a:bodyPr>
          <a:lstStyle>
            <a:lvl1pPr>
              <a:lnSpc>
                <a:spcPct val="120000"/>
              </a:lnSpc>
              <a:defRPr sz="2200" b="1">
                <a:solidFill>
                  <a:schemeClr val="accent1"/>
                </a:solidFill>
              </a:defRPr>
            </a:lvl1pPr>
          </a:lstStyle>
          <a:p>
            <a:r>
              <a:rPr lang="en-US" dirty="0"/>
              <a:t>Quote Author</a:t>
            </a:r>
          </a:p>
        </p:txBody>
      </p:sp>
      <p:sp>
        <p:nvSpPr>
          <p:cNvPr id="6" name="Content Placeholder 5">
            <a:extLst>
              <a:ext uri="{FF2B5EF4-FFF2-40B4-BE49-F238E27FC236}">
                <a16:creationId xmlns:a16="http://schemas.microsoft.com/office/drawing/2014/main" id="{D0E101DD-071D-875F-2EFE-1B5F7F94E90B}"/>
              </a:ext>
            </a:extLst>
          </p:cNvPr>
          <p:cNvSpPr>
            <a:spLocks noGrp="1"/>
          </p:cNvSpPr>
          <p:nvPr>
            <p:ph sz="quarter" idx="13" hasCustomPrompt="1"/>
          </p:nvPr>
        </p:nvSpPr>
        <p:spPr>
          <a:xfrm>
            <a:off x="457200" y="493776"/>
            <a:ext cx="9116568" cy="3785616"/>
          </a:xfrm>
        </p:spPr>
        <p:txBody>
          <a:bodyPr anchor="t">
            <a:normAutofit/>
          </a:bodyPr>
          <a:lstStyle>
            <a:lvl1pPr marL="173736" indent="-173736">
              <a:lnSpc>
                <a:spcPct val="100000"/>
              </a:lnSpc>
              <a:buNone/>
              <a:defRPr sz="4400">
                <a:solidFill>
                  <a:schemeClr val="tx2"/>
                </a:solidFill>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Quote</a:t>
            </a:r>
          </a:p>
        </p:txBody>
      </p:sp>
      <p:sp>
        <p:nvSpPr>
          <p:cNvPr id="3" name="Date Placeholder 2">
            <a:extLst>
              <a:ext uri="{FF2B5EF4-FFF2-40B4-BE49-F238E27FC236}">
                <a16:creationId xmlns:a16="http://schemas.microsoft.com/office/drawing/2014/main" id="{56EC3402-09CE-02D1-1430-5F8B461337BA}"/>
              </a:ext>
            </a:extLst>
          </p:cNvPr>
          <p:cNvSpPr>
            <a:spLocks noGrp="1"/>
          </p:cNvSpPr>
          <p:nvPr>
            <p:ph type="dt" sz="half" idx="10"/>
          </p:nvPr>
        </p:nvSpPr>
        <p:spPr/>
        <p:txBody>
          <a:bodyPr/>
          <a:lstStyle/>
          <a:p>
            <a:fld id="{E1D0B44A-3E31-40DB-9C1C-EA37B8CF3D29}" type="datetime1">
              <a:rPr lang="en-US" smtClean="0"/>
              <a:t>10/8/2025</a:t>
            </a:fld>
            <a:endParaRPr lang="en-US"/>
          </a:p>
        </p:txBody>
      </p:sp>
      <p:sp>
        <p:nvSpPr>
          <p:cNvPr id="4" name="Footer Placeholder 3">
            <a:extLst>
              <a:ext uri="{FF2B5EF4-FFF2-40B4-BE49-F238E27FC236}">
                <a16:creationId xmlns:a16="http://schemas.microsoft.com/office/drawing/2014/main" id="{50A1E84E-4052-C573-9A98-749E34E1025D}"/>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52975E38-B7A2-CB8F-C4CD-E2DC374D404B}"/>
              </a:ext>
            </a:extLst>
          </p:cNvPr>
          <p:cNvSpPr>
            <a:spLocks noGrp="1"/>
          </p:cNvSpPr>
          <p:nvPr>
            <p:ph type="sldNum" sz="quarter" idx="12"/>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39467843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Quote 3">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DC66A-C0BD-2A7E-C00B-2DB0DFCFA704}"/>
              </a:ext>
            </a:extLst>
          </p:cNvPr>
          <p:cNvSpPr>
            <a:spLocks noGrp="1"/>
          </p:cNvSpPr>
          <p:nvPr>
            <p:ph type="title" hasCustomPrompt="1"/>
          </p:nvPr>
        </p:nvSpPr>
        <p:spPr>
          <a:xfrm>
            <a:off x="1645920" y="5349240"/>
            <a:ext cx="9125712" cy="466344"/>
          </a:xfrm>
        </p:spPr>
        <p:txBody>
          <a:bodyPr anchor="ctr">
            <a:normAutofit/>
          </a:bodyPr>
          <a:lstStyle>
            <a:lvl1pPr>
              <a:lnSpc>
                <a:spcPct val="120000"/>
              </a:lnSpc>
              <a:defRPr sz="2200" b="1">
                <a:solidFill>
                  <a:schemeClr val="accent1">
                    <a:lumMod val="40000"/>
                    <a:lumOff val="60000"/>
                  </a:schemeClr>
                </a:solidFill>
              </a:defRPr>
            </a:lvl1pPr>
          </a:lstStyle>
          <a:p>
            <a:r>
              <a:rPr lang="en-US" dirty="0"/>
              <a:t>Quote Author</a:t>
            </a:r>
          </a:p>
        </p:txBody>
      </p:sp>
      <p:sp>
        <p:nvSpPr>
          <p:cNvPr id="6" name="Content Placeholder 5">
            <a:extLst>
              <a:ext uri="{FF2B5EF4-FFF2-40B4-BE49-F238E27FC236}">
                <a16:creationId xmlns:a16="http://schemas.microsoft.com/office/drawing/2014/main" id="{D0E101DD-071D-875F-2EFE-1B5F7F94E90B}"/>
              </a:ext>
            </a:extLst>
          </p:cNvPr>
          <p:cNvSpPr>
            <a:spLocks noGrp="1"/>
          </p:cNvSpPr>
          <p:nvPr>
            <p:ph sz="quarter" idx="13" hasCustomPrompt="1"/>
          </p:nvPr>
        </p:nvSpPr>
        <p:spPr>
          <a:xfrm>
            <a:off x="1499616" y="1344168"/>
            <a:ext cx="9272016" cy="3291840"/>
          </a:xfrm>
        </p:spPr>
        <p:txBody>
          <a:bodyPr anchor="ctr">
            <a:normAutofit/>
          </a:bodyPr>
          <a:lstStyle>
            <a:lvl1pPr marL="155448" indent="-155448">
              <a:lnSpc>
                <a:spcPct val="100000"/>
              </a:lnSpc>
              <a:spcBef>
                <a:spcPts val="0"/>
              </a:spcBef>
              <a:buNone/>
              <a:defRPr sz="4000">
                <a:solidFill>
                  <a:schemeClr val="tx1"/>
                </a:solidFill>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Quote</a:t>
            </a:r>
          </a:p>
        </p:txBody>
      </p:sp>
      <p:sp>
        <p:nvSpPr>
          <p:cNvPr id="3" name="Date Placeholder 2">
            <a:extLst>
              <a:ext uri="{FF2B5EF4-FFF2-40B4-BE49-F238E27FC236}">
                <a16:creationId xmlns:a16="http://schemas.microsoft.com/office/drawing/2014/main" id="{56EC3402-09CE-02D1-1430-5F8B461337BA}"/>
              </a:ext>
            </a:extLst>
          </p:cNvPr>
          <p:cNvSpPr>
            <a:spLocks noGrp="1"/>
          </p:cNvSpPr>
          <p:nvPr>
            <p:ph type="dt" sz="half" idx="10"/>
          </p:nvPr>
        </p:nvSpPr>
        <p:spPr/>
        <p:txBody>
          <a:bodyPr/>
          <a:lstStyle/>
          <a:p>
            <a:fld id="{930C5EF5-452C-4906-9430-46AFA6914090}" type="datetime1">
              <a:rPr lang="en-US" smtClean="0"/>
              <a:t>10/8/2025</a:t>
            </a:fld>
            <a:endParaRPr lang="en-US" dirty="0"/>
          </a:p>
        </p:txBody>
      </p:sp>
      <p:sp>
        <p:nvSpPr>
          <p:cNvPr id="4" name="Footer Placeholder 3">
            <a:extLst>
              <a:ext uri="{FF2B5EF4-FFF2-40B4-BE49-F238E27FC236}">
                <a16:creationId xmlns:a16="http://schemas.microsoft.com/office/drawing/2014/main" id="{50A1E84E-4052-C573-9A98-749E34E1025D}"/>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52975E38-B7A2-CB8F-C4CD-E2DC374D404B}"/>
              </a:ext>
            </a:extLst>
          </p:cNvPr>
          <p:cNvSpPr>
            <a:spLocks noGrp="1"/>
          </p:cNvSpPr>
          <p:nvPr>
            <p:ph type="sldNum" sz="quarter" idx="12"/>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4165141039"/>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useBgFill="1">
        <p:nvSpPr>
          <p:cNvPr id="3" name="Rectangle 2">
            <a:extLst>
              <a:ext uri="{FF2B5EF4-FFF2-40B4-BE49-F238E27FC236}">
                <a16:creationId xmlns:a16="http://schemas.microsoft.com/office/drawing/2014/main" id="{26E94611-9B68-3A55-1A34-78D9B5624A62}"/>
              </a:ext>
              <a:ext uri="{C183D7F6-B498-43B3-948B-1728B52AA6E4}">
                <adec:decorative xmlns:adec="http://schemas.microsoft.com/office/drawing/2017/decorative" val="1"/>
              </a:ext>
            </a:extLst>
          </p:cNvPr>
          <p:cNvSpPr/>
          <p:nvPr/>
        </p:nvSpPr>
        <p:spPr>
          <a:xfrm>
            <a:off x="0" y="-1"/>
            <a:ext cx="12191999" cy="1347109"/>
          </a:xfrm>
          <a:prstGeom prst="rect">
            <a:avLst/>
          </a:prstGeom>
          <a:ln>
            <a:noFill/>
          </a:ln>
          <a:effectLst>
            <a:outerShdw blurRad="203200" dist="25400" dir="5400000" sx="93000" sy="93000" algn="t" rotWithShape="0">
              <a:srgbClr val="0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198" y="457200"/>
            <a:ext cx="10896601" cy="693682"/>
          </a:xfrm>
        </p:spPr>
        <p:txBody>
          <a:bodyPr anchor="t"/>
          <a:lstStyle/>
          <a:p>
            <a:r>
              <a:rPr lang="en-US"/>
              <a:t>Click to edit Master title style</a:t>
            </a:r>
            <a:endParaRPr lang="en-US" dirty="0"/>
          </a:p>
        </p:txBody>
      </p:sp>
      <p:sp>
        <p:nvSpPr>
          <p:cNvPr id="12" name="Content Placeholder 11">
            <a:extLst>
              <a:ext uri="{FF2B5EF4-FFF2-40B4-BE49-F238E27FC236}">
                <a16:creationId xmlns:a16="http://schemas.microsoft.com/office/drawing/2014/main" id="{F459E97E-8FC7-B733-70B9-149BF8E5673B}"/>
              </a:ext>
            </a:extLst>
          </p:cNvPr>
          <p:cNvSpPr>
            <a:spLocks noGrp="1"/>
          </p:cNvSpPr>
          <p:nvPr>
            <p:ph sz="quarter" idx="15"/>
          </p:nvPr>
        </p:nvSpPr>
        <p:spPr>
          <a:xfrm>
            <a:off x="457200" y="1801813"/>
            <a:ext cx="5184775" cy="4533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3">
            <a:extLst>
              <a:ext uri="{FF2B5EF4-FFF2-40B4-BE49-F238E27FC236}">
                <a16:creationId xmlns:a16="http://schemas.microsoft.com/office/drawing/2014/main" id="{8138CB4F-4B83-4189-07B7-090705EAE731}"/>
              </a:ext>
            </a:extLst>
          </p:cNvPr>
          <p:cNvSpPr>
            <a:spLocks noGrp="1"/>
          </p:cNvSpPr>
          <p:nvPr>
            <p:ph sz="quarter" idx="16"/>
          </p:nvPr>
        </p:nvSpPr>
        <p:spPr>
          <a:xfrm>
            <a:off x="6172200" y="1801813"/>
            <a:ext cx="5181600" cy="4533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C7A8A9E-6014-4EAF-AF8C-DE506112FCE3}" type="datetime1">
              <a:rPr lang="en-US" smtClean="0"/>
              <a:t>10/8/2025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5770834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19884ADE-F00C-2AA5-CD3A-1CBC4D425BFF}"/>
              </a:ext>
              <a:ext uri="{C183D7F6-B498-43B3-948B-1728B52AA6E4}">
                <adec:decorative xmlns:adec="http://schemas.microsoft.com/office/drawing/2017/decorative" val="1"/>
              </a:ext>
            </a:extLst>
          </p:cNvPr>
          <p:cNvSpPr/>
          <p:nvPr/>
        </p:nvSpPr>
        <p:spPr>
          <a:xfrm>
            <a:off x="0" y="-1"/>
            <a:ext cx="12191999" cy="1347109"/>
          </a:xfrm>
          <a:prstGeom prst="rect">
            <a:avLst/>
          </a:prstGeom>
          <a:ln>
            <a:noFill/>
          </a:ln>
          <a:effectLst>
            <a:outerShdw blurRad="215900" dist="25400" dir="5400000" sx="93000" sy="93000" algn="t" rotWithShape="0">
              <a:srgbClr val="000000">
                <a:alpha val="1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57199" y="457201"/>
            <a:ext cx="10898189" cy="693682"/>
          </a:xfrm>
        </p:spPr>
        <p:txBody>
          <a:bodyPr anchor="t"/>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57200" y="1804308"/>
            <a:ext cx="5184648" cy="534033"/>
          </a:xfrm>
        </p:spPr>
        <p:txBody>
          <a:bodyPr anchor="b">
            <a:normAutofit/>
          </a:bodyPr>
          <a:lstStyle>
            <a:lvl1pPr marL="0" indent="0">
              <a:lnSpc>
                <a:spcPct val="90000"/>
              </a:lnSpc>
              <a:buNone/>
              <a:defRPr sz="1800" b="1" cap="all" spc="15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13">
            <a:extLst>
              <a:ext uri="{FF2B5EF4-FFF2-40B4-BE49-F238E27FC236}">
                <a16:creationId xmlns:a16="http://schemas.microsoft.com/office/drawing/2014/main" id="{FF6CC536-A5EA-3E8E-C528-86BFE808AB6A}"/>
              </a:ext>
            </a:extLst>
          </p:cNvPr>
          <p:cNvSpPr>
            <a:spLocks noGrp="1"/>
          </p:cNvSpPr>
          <p:nvPr>
            <p:ph sz="quarter" idx="15"/>
          </p:nvPr>
        </p:nvSpPr>
        <p:spPr>
          <a:xfrm>
            <a:off x="457200" y="2479675"/>
            <a:ext cx="5184775" cy="38560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804308"/>
            <a:ext cx="5183188" cy="534033"/>
          </a:xfrm>
        </p:spPr>
        <p:txBody>
          <a:bodyPr anchor="b">
            <a:normAutofit/>
          </a:bodyPr>
          <a:lstStyle>
            <a:lvl1pPr marL="0" indent="0">
              <a:lnSpc>
                <a:spcPct val="90000"/>
              </a:lnSpc>
              <a:buNone/>
              <a:defRPr sz="1800" b="1" cap="all" spc="15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15">
            <a:extLst>
              <a:ext uri="{FF2B5EF4-FFF2-40B4-BE49-F238E27FC236}">
                <a16:creationId xmlns:a16="http://schemas.microsoft.com/office/drawing/2014/main" id="{168B3863-5AFD-7644-B21D-D6057B97D829}"/>
              </a:ext>
            </a:extLst>
          </p:cNvPr>
          <p:cNvSpPr>
            <a:spLocks noGrp="1"/>
          </p:cNvSpPr>
          <p:nvPr>
            <p:ph sz="quarter" idx="16"/>
          </p:nvPr>
        </p:nvSpPr>
        <p:spPr>
          <a:xfrm>
            <a:off x="6172200" y="2479675"/>
            <a:ext cx="5183188" cy="3854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D7B17D5E-8A79-4DD3-BE13-DF14ED636E04}" type="datetime1">
              <a:rPr lang="en-US" smtClean="0"/>
              <a:t>10/8/2025</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4382581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457200" y="457200"/>
            <a:ext cx="10809026" cy="1132258"/>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5A9CCB83-67C0-4146-80A2-38BF8BF923CD}" type="datetime1">
              <a:rPr lang="en-US" smtClean="0"/>
              <a:t>10/8/2025</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5649691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358AEF15-3690-448A-9A10-B99AE5FD6247}" type="datetime1">
              <a:rPr lang="en-US" smtClean="0"/>
              <a:t>10/8/2025</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0291745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5E2D00-4497-60C5-E8FC-FA83BE12E58E}"/>
              </a:ext>
              <a:ext uri="{C183D7F6-B498-43B3-948B-1728B52AA6E4}">
                <adec:decorative xmlns:adec="http://schemas.microsoft.com/office/drawing/2017/decorative" val="1"/>
              </a:ext>
            </a:extLst>
          </p:cNvPr>
          <p:cNvSpPr/>
          <p:nvPr/>
        </p:nvSpPr>
        <p:spPr>
          <a:xfrm>
            <a:off x="1" y="-2"/>
            <a:ext cx="4604129" cy="6858001"/>
          </a:xfrm>
          <a:prstGeom prst="rect">
            <a:avLst/>
          </a:prstGeom>
          <a:solidFill>
            <a:schemeClr val="bg1"/>
          </a:solidFill>
          <a:ln>
            <a:noFill/>
          </a:ln>
          <a:effectLst>
            <a:outerShdw blurRad="228600" dist="25400" dir="5400000" sx="94000" sy="94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457199" y="457200"/>
            <a:ext cx="3657601" cy="1757505"/>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457199" y="2585544"/>
            <a:ext cx="3657601" cy="3675231"/>
          </a:xfrm>
        </p:spPr>
        <p:txBody>
          <a:bodyPr anchor="b">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457201"/>
            <a:ext cx="6440258" cy="585152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36229EA-0834-493E-B1B3-967EBDB83C2A}" type="datetime1">
              <a:rPr lang="en-US" smtClean="0"/>
              <a:t>10/8/2025</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49659907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4FBFB14-839E-7A12-0510-8689D86E6846}"/>
              </a:ext>
              <a:ext uri="{C183D7F6-B498-43B3-948B-1728B52AA6E4}">
                <adec:decorative xmlns:adec="http://schemas.microsoft.com/office/drawing/2017/decorative" val="1"/>
              </a:ext>
            </a:extLst>
          </p:cNvPr>
          <p:cNvSpPr/>
          <p:nvPr/>
        </p:nvSpPr>
        <p:spPr>
          <a:xfrm>
            <a:off x="4605423" y="0"/>
            <a:ext cx="7586578" cy="6858000"/>
          </a:xfrm>
          <a:prstGeom prst="rect">
            <a:avLst/>
          </a:prstGeom>
          <a:solidFill>
            <a:schemeClr val="bg1"/>
          </a:solidFill>
          <a:ln>
            <a:noFill/>
          </a:ln>
          <a:effectLst>
            <a:outerShdw blurRad="228600" dist="25400" dir="5400000" sx="97000" sy="97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57199" y="457200"/>
            <a:ext cx="3688868" cy="2212313"/>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72823" y="2826137"/>
            <a:ext cx="367350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0CF1A882-A300-45C5-B296-61F099B2F728}" type="datetime1">
              <a:rPr lang="en-US" smtClean="0"/>
              <a:t>10/8/2025</a:t>
            </a:fld>
            <a:endParaRPr lang="en-US"/>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5163207" y="557785"/>
            <a:ext cx="6471008" cy="5742430"/>
          </a:xfrm>
          <a:blipFill>
            <a:blip r:embed="rId2">
              <a:alphaModFix amt="70000"/>
            </a:blip>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35663112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Conclusion">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2655738-04DB-F8B9-B985-BD4FFF625D43}"/>
              </a:ext>
              <a:ext uri="{C183D7F6-B498-43B3-948B-1728B52AA6E4}">
                <adec:decorative xmlns:adec="http://schemas.microsoft.com/office/drawing/2017/decorative" val="1"/>
              </a:ext>
            </a:extLst>
          </p:cNvPr>
          <p:cNvSpPr/>
          <p:nvPr/>
        </p:nvSpPr>
        <p:spPr>
          <a:xfrm>
            <a:off x="1" y="-5418"/>
            <a:ext cx="12191999" cy="2583080"/>
          </a:xfrm>
          <a:prstGeom prst="rect">
            <a:avLst/>
          </a:prstGeom>
          <a:solidFill>
            <a:schemeClr val="bg1">
              <a:alpha val="50000"/>
            </a:schemeClr>
          </a:solidFill>
          <a:ln>
            <a:noFill/>
          </a:ln>
          <a:effectLst>
            <a:outerShdw blurRad="228600" dist="25400" dir="5400000" sx="94000" sy="94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0" y="835572"/>
            <a:ext cx="10894348" cy="1434662"/>
          </a:xfrm>
        </p:spPr>
        <p:txBody>
          <a:bodyPr anchor="b">
            <a:normAutofit/>
          </a:bodyPr>
          <a:lstStyle>
            <a:lvl1pPr>
              <a:defRPr sz="6000">
                <a:solidFill>
                  <a:schemeClr val="tx1"/>
                </a:solidFill>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61044" y="3593592"/>
            <a:ext cx="10890504" cy="2743200"/>
          </a:xfrm>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FB303336-736F-4DC6-8BCC-19A34886AFBB}" type="datetime1">
              <a:rPr lang="en-US" smtClean="0"/>
              <a:t>10/8/2025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933953646"/>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D936B30-203F-4712-8AB4-D6468F071EE8}"/>
              </a:ext>
              <a:ext uri="{C183D7F6-B498-43B3-948B-1728B52AA6E4}">
                <adec:decorative xmlns:adec="http://schemas.microsoft.com/office/drawing/2017/decorative" val="1"/>
              </a:ext>
            </a:extLst>
          </p:cNvPr>
          <p:cNvSpPr/>
          <p:nvPr/>
        </p:nvSpPr>
        <p:spPr>
          <a:xfrm>
            <a:off x="1" y="-24264"/>
            <a:ext cx="12191999" cy="4299183"/>
          </a:xfrm>
          <a:prstGeom prst="rect">
            <a:avLst/>
          </a:prstGeom>
          <a:solidFill>
            <a:schemeClr val="bg1"/>
          </a:solidFill>
          <a:ln>
            <a:noFill/>
          </a:ln>
          <a:effectLst>
            <a:outerShdw blurRad="254000" dist="25400" dir="5400000" sx="96000" sy="96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0" y="1001111"/>
            <a:ext cx="8430767" cy="2940268"/>
          </a:xfrm>
        </p:spPr>
        <p:txBody>
          <a:bodyPr anchor="b">
            <a:normAutofit/>
          </a:bodyPr>
          <a:lstStyle>
            <a:lvl1pPr>
              <a:defRPr sz="6000">
                <a:solidFill>
                  <a:schemeClr val="accent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57200" y="4696445"/>
            <a:ext cx="8430639" cy="1279615"/>
          </a:xfrm>
        </p:spPr>
        <p:txBody>
          <a:bodyPr>
            <a:normAutofit/>
          </a:bodyPr>
          <a:lstStyle>
            <a:lvl1pPr marL="0" indent="0">
              <a:buNone/>
              <a:defRPr sz="2400">
                <a:solidFill>
                  <a:schemeClr val="tx2"/>
                </a:solidFill>
              </a:defRPr>
            </a:lvl1pPr>
            <a:lvl2pPr marL="228600" indent="0">
              <a:buNone/>
              <a:defRPr sz="2000">
                <a:solidFill>
                  <a:schemeClr val="tx2"/>
                </a:solidFill>
              </a:defRPr>
            </a:lvl2pPr>
            <a:lvl3pPr marL="457200" indent="0">
              <a:buNone/>
              <a:defRPr sz="1800">
                <a:solidFill>
                  <a:schemeClr val="tx2"/>
                </a:solidFill>
              </a:defRPr>
            </a:lvl3pPr>
            <a:lvl4pPr marL="685800" indent="0">
              <a:buNone/>
              <a:defRPr sz="1600">
                <a:solidFill>
                  <a:schemeClr val="tx2"/>
                </a:solidFill>
              </a:defRPr>
            </a:lvl4pPr>
            <a:lvl5pPr marL="914400" indent="0">
              <a:buNone/>
              <a:defRPr sz="14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22EB525-A897-439A-8E04-7CB2CC010758}" type="datetime1">
              <a:rPr lang="en-US" smtClean="0"/>
              <a:t>10/8/2025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86853183"/>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tint">
            <a:extLst>
              <a:ext uri="{FF2B5EF4-FFF2-40B4-BE49-F238E27FC236}">
                <a16:creationId xmlns:a16="http://schemas.microsoft.com/office/drawing/2014/main" id="{F3CE03C6-DBD5-2C9E-3C9A-B3B83F63A567}"/>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57200" y="457200"/>
            <a:ext cx="10809026" cy="97020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57201" y="1595301"/>
            <a:ext cx="10809026" cy="471405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457199" y="6397586"/>
            <a:ext cx="4043855" cy="365125"/>
          </a:xfrm>
          <a:prstGeom prst="rect">
            <a:avLst/>
          </a:prstGeom>
        </p:spPr>
        <p:txBody>
          <a:bodyPr vert="horz" lIns="91440" tIns="45720" rIns="91440" bIns="45720" rtlCol="0" anchor="ctr"/>
          <a:lstStyle>
            <a:lvl1pPr algn="l">
              <a:defRPr sz="900">
                <a:solidFill>
                  <a:schemeClr val="tx2"/>
                </a:solidFill>
              </a:defRPr>
            </a:lvl1pPr>
          </a:lstStyle>
          <a:p>
            <a:fld id="{A2CB6EF1-C97E-4439-84B9-F600DFD8C04B}" type="datetime1">
              <a:rPr lang="en-US" smtClean="0"/>
              <a:t>10/8/2025</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324193" y="6397586"/>
            <a:ext cx="3238130" cy="365125"/>
          </a:xfrm>
          <a:prstGeom prst="rect">
            <a:avLst/>
          </a:prstGeom>
        </p:spPr>
        <p:txBody>
          <a:bodyPr vert="horz" lIns="91440" tIns="45720" rIns="91440" bIns="45720" rtlCol="0" anchor="ctr"/>
          <a:lstStyle>
            <a:lvl1pPr algn="r">
              <a:defRPr sz="900">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562323" y="6397586"/>
            <a:ext cx="530578" cy="365125"/>
          </a:xfrm>
          <a:prstGeom prst="rect">
            <a:avLst/>
          </a:prstGeom>
        </p:spPr>
        <p:txBody>
          <a:bodyPr vert="horz" lIns="91440" tIns="45720" rIns="91440" bIns="45720" rtlCol="0" anchor="ctr"/>
          <a:lstStyle>
            <a:lvl1pPr algn="ctr">
              <a:defRPr sz="1200" b="1">
                <a:solidFill>
                  <a:schemeClr val="tx2"/>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2740288441"/>
      </p:ext>
    </p:extLst>
  </p:cSld>
  <p:clrMap bg1="lt1" tx1="dk1" bg2="lt2" tx2="dk2" accent1="accent1" accent2="accent2" accent3="accent3" accent4="accent4" accent5="accent5" accent6="accent6" hlink="hlink" folHlink="folHlink"/>
  <p:sldLayoutIdLst>
    <p:sldLayoutId id="2147483712" r:id="rId1"/>
    <p:sldLayoutId id="2147483662" r:id="rId2"/>
    <p:sldLayoutId id="2147483698" r:id="rId3"/>
    <p:sldLayoutId id="2147483728" r:id="rId4"/>
    <p:sldLayoutId id="2147483777" r:id="rId5"/>
    <p:sldLayoutId id="2147483801" r:id="rId6"/>
    <p:sldLayoutId id="2147483800" r:id="rId7"/>
    <p:sldLayoutId id="2147483761" r:id="rId8"/>
    <p:sldLayoutId id="2147483760" r:id="rId9"/>
    <p:sldLayoutId id="2147483786" r:id="rId10"/>
    <p:sldLayoutId id="2147483788" r:id="rId11"/>
    <p:sldLayoutId id="2147483679" r:id="rId12"/>
    <p:sldLayoutId id="2147483680" r:id="rId13"/>
    <p:sldLayoutId id="2147483681" r:id="rId14"/>
    <p:sldLayoutId id="2147483682" r:id="rId15"/>
    <p:sldLayoutId id="2147483706" r:id="rId16"/>
    <p:sldLayoutId id="2147483789" r:id="rId17"/>
    <p:sldLayoutId id="2147483767" r:id="rId18"/>
    <p:sldLayoutId id="2147483689" r:id="rId19"/>
    <p:sldLayoutId id="2147483690" r:id="rId20"/>
    <p:sldLayoutId id="2147483707" r:id="rId21"/>
    <p:sldLayoutId id="2147483708" r:id="rId22"/>
    <p:sldLayoutId id="2147483692" r:id="rId23"/>
    <p:sldLayoutId id="2147483691" r:id="rId24"/>
    <p:sldLayoutId id="2147483733" r:id="rId25"/>
    <p:sldLayoutId id="2147483731" r:id="rId26"/>
    <p:sldLayoutId id="2147483780" r:id="rId27"/>
    <p:sldLayoutId id="2147483694" r:id="rId28"/>
    <p:sldLayoutId id="2147483726" r:id="rId29"/>
    <p:sldLayoutId id="2147483693" r:id="rId30"/>
    <p:sldLayoutId id="2147483672" r:id="rId31"/>
    <p:sldLayoutId id="2147483756" r:id="rId32"/>
    <p:sldLayoutId id="2147483757" r:id="rId33"/>
    <p:sldLayoutId id="2147483696" r:id="rId34"/>
    <p:sldLayoutId id="2147483796" r:id="rId35"/>
    <p:sldLayoutId id="2147483797" r:id="rId36"/>
    <p:sldLayoutId id="2147483798" r:id="rId37"/>
    <p:sldLayoutId id="2147483747" r:id="rId38"/>
    <p:sldLayoutId id="2147483749" r:id="rId39"/>
    <p:sldLayoutId id="2147483759" r:id="rId40"/>
    <p:sldLayoutId id="2147483790" r:id="rId41"/>
    <p:sldLayoutId id="2147483791" r:id="rId42"/>
    <p:sldLayoutId id="2147483792" r:id="rId43"/>
    <p:sldLayoutId id="2147483664" r:id="rId44"/>
    <p:sldLayoutId id="2147483665" r:id="rId45"/>
    <p:sldLayoutId id="2147483666" r:id="rId46"/>
    <p:sldLayoutId id="2147483667" r:id="rId47"/>
    <p:sldLayoutId id="2147483668" r:id="rId48"/>
    <p:sldLayoutId id="2147483784" r:id="rId49"/>
    <p:sldLayoutId id="2147483783" r:id="rId50"/>
    <p:sldLayoutId id="2147483687" r:id="rId51"/>
  </p:sldLayoutIdLst>
  <p:hf sldNum="0" hdr="0" ftr="0" dt="0"/>
  <p:txStyles>
    <p:titleStyle>
      <a:lvl1pPr algn="l" defTabSz="914400" rtl="0" eaLnBrk="1" latinLnBrk="0" hangingPunct="1">
        <a:lnSpc>
          <a:spcPct val="90000"/>
        </a:lnSpc>
        <a:spcBef>
          <a:spcPct val="0"/>
        </a:spcBef>
        <a:buNone/>
        <a:defRPr sz="2800" b="0" kern="120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2"/>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489F1-8F77-1B1E-714E-283B10F36D59}"/>
              </a:ext>
            </a:extLst>
          </p:cNvPr>
          <p:cNvSpPr>
            <a:spLocks noGrp="1"/>
          </p:cNvSpPr>
          <p:nvPr>
            <p:ph type="ctrTitle"/>
          </p:nvPr>
        </p:nvSpPr>
        <p:spPr>
          <a:xfrm>
            <a:off x="457199" y="925186"/>
            <a:ext cx="7876287" cy="3592629"/>
          </a:xfrm>
        </p:spPr>
        <p:txBody>
          <a:bodyPr anchor="b">
            <a:normAutofit/>
          </a:bodyPr>
          <a:lstStyle/>
          <a:p>
            <a:r>
              <a:rPr lang="en-US"/>
              <a:t>Unit 10 – Database Development: P1 Task</a:t>
            </a:r>
          </a:p>
        </p:txBody>
      </p:sp>
      <p:sp>
        <p:nvSpPr>
          <p:cNvPr id="3" name="Subtitle 2">
            <a:extLst>
              <a:ext uri="{FF2B5EF4-FFF2-40B4-BE49-F238E27FC236}">
                <a16:creationId xmlns:a16="http://schemas.microsoft.com/office/drawing/2014/main" id="{03525C0D-CCD5-A498-2E2B-6AD88AA6D66F}"/>
              </a:ext>
            </a:extLst>
          </p:cNvPr>
          <p:cNvSpPr>
            <a:spLocks noGrp="1"/>
          </p:cNvSpPr>
          <p:nvPr>
            <p:ph type="subTitle" idx="1"/>
          </p:nvPr>
        </p:nvSpPr>
        <p:spPr>
          <a:xfrm>
            <a:off x="457198" y="5376439"/>
            <a:ext cx="7876287" cy="981451"/>
          </a:xfrm>
        </p:spPr>
        <p:txBody>
          <a:bodyPr anchor="ctr">
            <a:normAutofit/>
          </a:bodyPr>
          <a:lstStyle/>
          <a:p>
            <a:r>
              <a:rPr lang="en-US"/>
              <a:t>Introduction to key database development concepts</a:t>
            </a:r>
          </a:p>
        </p:txBody>
      </p:sp>
    </p:spTree>
    <p:extLst>
      <p:ext uri="{BB962C8B-B14F-4D97-AF65-F5344CB8AC3E}">
        <p14:creationId xmlns:p14="http://schemas.microsoft.com/office/powerpoint/2010/main" val="2624660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10" presetClass="entr" presetSubtype="0" fill="hold" grpId="1" nodeType="withEffect">
                                  <p:stCondLst>
                                    <p:cond delay="250"/>
                                  </p:stCondLst>
                                  <p:iterate>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EE580-1CC3-D811-A8E1-8072D395719D}"/>
              </a:ext>
            </a:extLst>
          </p:cNvPr>
          <p:cNvSpPr>
            <a:spLocks noGrp="1"/>
          </p:cNvSpPr>
          <p:nvPr>
            <p:ph type="ctrTitle"/>
          </p:nvPr>
        </p:nvSpPr>
        <p:spPr>
          <a:xfrm>
            <a:off x="457197" y="3507830"/>
            <a:ext cx="7772400" cy="2944368"/>
          </a:xfrm>
        </p:spPr>
        <p:txBody>
          <a:bodyPr anchor="b">
            <a:normAutofit/>
          </a:bodyPr>
          <a:lstStyle/>
          <a:p>
            <a:r>
              <a:rPr lang="en-US"/>
              <a:t>Understanding Databases</a:t>
            </a:r>
          </a:p>
        </p:txBody>
      </p:sp>
    </p:spTree>
    <p:extLst>
      <p:ext uri="{BB962C8B-B14F-4D97-AF65-F5344CB8AC3E}">
        <p14:creationId xmlns:p14="http://schemas.microsoft.com/office/powerpoint/2010/main" val="23479873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65A80-5865-1DB8-85A9-178AC78F0293}"/>
              </a:ext>
            </a:extLst>
          </p:cNvPr>
          <p:cNvSpPr>
            <a:spLocks noGrp="1"/>
          </p:cNvSpPr>
          <p:nvPr>
            <p:ph type="title"/>
          </p:nvPr>
        </p:nvSpPr>
        <p:spPr>
          <a:xfrm>
            <a:off x="457200" y="457200"/>
            <a:ext cx="4380272" cy="1453896"/>
          </a:xfrm>
        </p:spPr>
        <p:txBody>
          <a:bodyPr anchor="t">
            <a:normAutofit/>
          </a:bodyPr>
          <a:lstStyle/>
          <a:p>
            <a:r>
              <a:rPr lang="en-US"/>
              <a:t>What is a Database?</a:t>
            </a:r>
          </a:p>
        </p:txBody>
      </p:sp>
      <p:pic>
        <p:nvPicPr>
          <p:cNvPr id="5" name="Content Placeholder 4" descr="Modern data center and technology background">
            <a:extLst>
              <a:ext uri="{FF2B5EF4-FFF2-40B4-BE49-F238E27FC236}">
                <a16:creationId xmlns:a16="http://schemas.microsoft.com/office/drawing/2014/main" id="{F0109FF5-3685-428B-9F9D-7E072E887C21}"/>
              </a:ext>
            </a:extLst>
          </p:cNvPr>
          <p:cNvPicPr>
            <a:picLocks noGrp="1" noChangeAspect="1"/>
          </p:cNvPicPr>
          <p:nvPr>
            <p:ph type="pic" sz="quarter" idx="13"/>
          </p:nvPr>
        </p:nvPicPr>
        <p:blipFill>
          <a:blip r:embed="rId3"/>
          <a:srcRect l="18599" r="41748" b="1"/>
          <a:stretch>
            <a:fillRect/>
          </a:stretch>
        </p:blipFill>
        <p:spPr>
          <a:xfrm>
            <a:off x="20" y="2175642"/>
            <a:ext cx="5584186" cy="4682358"/>
          </a:xfrm>
          <a:prstGeom prst="rect">
            <a:avLst/>
          </a:prstGeom>
          <a:noFill/>
        </p:spPr>
      </p:pic>
      <p:sp>
        <p:nvSpPr>
          <p:cNvPr id="4" name="Content Placeholder 3">
            <a:extLst>
              <a:ext uri="{FF2B5EF4-FFF2-40B4-BE49-F238E27FC236}">
                <a16:creationId xmlns:a16="http://schemas.microsoft.com/office/drawing/2014/main" id="{386FF37E-D67A-8DCB-FEC7-194CBAD83BF8}"/>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96000" y="457201"/>
            <a:ext cx="5585925" cy="5875338"/>
          </a:xfrm>
        </p:spPr>
        <p:txBody>
          <a:bodyPr>
            <a:normAutofit/>
          </a:bodyPr>
          <a:lstStyle/>
          <a:p>
            <a:pPr marL="0" indent="0">
              <a:spcBef>
                <a:spcPts val="2500"/>
              </a:spcBef>
              <a:buFont typeface="Arial" panose="020B0604020202020204" pitchFamily="34" charset="0"/>
              <a:buNone/>
            </a:pPr>
            <a:r>
              <a:rPr lang="en-US" b="1"/>
              <a:t>Definition of a Database</a:t>
            </a:r>
          </a:p>
          <a:p>
            <a:pPr marL="0" lvl="1" indent="0">
              <a:buFont typeface="Arial" panose="020B0604020202020204" pitchFamily="34" charset="0"/>
              <a:buNone/>
            </a:pPr>
            <a:r>
              <a:t>A database is an organized electronic collection of data that can be efficiently accessed and managed.</a:t>
            </a:r>
            <a:endParaRPr lang="en-US"/>
          </a:p>
          <a:p>
            <a:pPr marL="0" indent="0">
              <a:spcBef>
                <a:spcPts val="2500"/>
              </a:spcBef>
              <a:buFont typeface="Arial" panose="020B0604020202020204" pitchFamily="34" charset="0"/>
              <a:buNone/>
            </a:pPr>
            <a:r>
              <a:rPr lang="en-US" b="1"/>
              <a:t>Use in Healthcare</a:t>
            </a:r>
          </a:p>
          <a:p>
            <a:pPr marL="0" lvl="1" indent="0">
              <a:buFont typeface="Arial" panose="020B0604020202020204" pitchFamily="34" charset="0"/>
              <a:buNone/>
            </a:pPr>
            <a:r>
              <a:t>Hospitals use databases to store patient records, improving access to accurate and current medical information.</a:t>
            </a:r>
            <a:endParaRPr lang="en-US"/>
          </a:p>
          <a:p>
            <a:pPr marL="0" indent="0">
              <a:spcBef>
                <a:spcPts val="2500"/>
              </a:spcBef>
              <a:buFont typeface="Arial" panose="020B0604020202020204" pitchFamily="34" charset="0"/>
              <a:buNone/>
            </a:pPr>
            <a:r>
              <a:rPr lang="en-US" b="1"/>
              <a:t>Role in Decision-Making</a:t>
            </a:r>
          </a:p>
          <a:p>
            <a:pPr marL="0" lvl="1" indent="0">
              <a:buFont typeface="Arial" panose="020B0604020202020204" pitchFamily="34" charset="0"/>
              <a:buNone/>
            </a:pPr>
            <a:r>
              <a:t>Databases provide reliable data for informed decisions and support complex data interpretation and visualization.</a:t>
            </a:r>
            <a:endParaRPr lang="en-US"/>
          </a:p>
          <a:p>
            <a:pPr marL="0" indent="0">
              <a:spcBef>
                <a:spcPts val="2500"/>
              </a:spcBef>
              <a:buFont typeface="Arial" panose="020B0604020202020204" pitchFamily="34" charset="0"/>
              <a:buNone/>
            </a:pPr>
            <a:r>
              <a:rPr lang="en-US" b="1"/>
              <a:t>Enhancing Productivity</a:t>
            </a:r>
          </a:p>
          <a:p>
            <a:pPr marL="0" lvl="1" indent="0">
              <a:buFont typeface="Arial" panose="020B0604020202020204" pitchFamily="34" charset="0"/>
              <a:buNone/>
            </a:pPr>
            <a:r>
              <a:t>Databases automate repetitive tasks and maintain data accuracy through validation and structured formats.</a:t>
            </a:r>
            <a:endParaRPr lang="en-US"/>
          </a:p>
        </p:txBody>
      </p:sp>
    </p:spTree>
    <p:extLst>
      <p:ext uri="{BB962C8B-B14F-4D97-AF65-F5344CB8AC3E}">
        <p14:creationId xmlns:p14="http://schemas.microsoft.com/office/powerpoint/2010/main" val="15923948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7EF47-5920-816B-C583-A480A0FA74A9}"/>
              </a:ext>
            </a:extLst>
          </p:cNvPr>
          <p:cNvSpPr>
            <a:spLocks noGrp="1"/>
          </p:cNvSpPr>
          <p:nvPr>
            <p:ph type="title"/>
          </p:nvPr>
        </p:nvSpPr>
        <p:spPr>
          <a:xfrm>
            <a:off x="457200" y="457200"/>
            <a:ext cx="4380272" cy="1453896"/>
          </a:xfrm>
        </p:spPr>
        <p:txBody>
          <a:bodyPr anchor="t">
            <a:normAutofit/>
          </a:bodyPr>
          <a:lstStyle/>
          <a:p>
            <a:r>
              <a:rPr lang="en-US"/>
              <a:t>Common Uses of Databases</a:t>
            </a:r>
          </a:p>
        </p:txBody>
      </p:sp>
      <p:pic>
        <p:nvPicPr>
          <p:cNvPr id="5" name="Content Placeholder 4" descr="&quot;Set of icons for organisation.  Includes documents, search icons, folders, etc  Hi Res raster file.Note that all images are my own design.&quot;">
            <a:extLst>
              <a:ext uri="{FF2B5EF4-FFF2-40B4-BE49-F238E27FC236}">
                <a16:creationId xmlns:a16="http://schemas.microsoft.com/office/drawing/2014/main" id="{49B3B1EC-2E1E-4C2C-B832-00FA59FDF4EC}"/>
              </a:ext>
            </a:extLst>
          </p:cNvPr>
          <p:cNvPicPr>
            <a:picLocks noGrp="1" noChangeAspect="1"/>
          </p:cNvPicPr>
          <p:nvPr>
            <p:ph type="pic" sz="quarter" idx="13"/>
          </p:nvPr>
        </p:nvPicPr>
        <p:blipFill>
          <a:blip r:embed="rId3"/>
          <a:srcRect r="-3" b="16147"/>
          <a:stretch>
            <a:fillRect/>
          </a:stretch>
        </p:blipFill>
        <p:spPr>
          <a:xfrm>
            <a:off x="20" y="2175642"/>
            <a:ext cx="5584186" cy="4682358"/>
          </a:xfrm>
          <a:prstGeom prst="rect">
            <a:avLst/>
          </a:prstGeom>
          <a:noFill/>
        </p:spPr>
      </p:pic>
      <p:sp>
        <p:nvSpPr>
          <p:cNvPr id="4" name="Content Placeholder 3">
            <a:extLst>
              <a:ext uri="{FF2B5EF4-FFF2-40B4-BE49-F238E27FC236}">
                <a16:creationId xmlns:a16="http://schemas.microsoft.com/office/drawing/2014/main" id="{3C6CA704-2324-4202-2ACD-F0D9784C1158}"/>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96000" y="457201"/>
            <a:ext cx="5585925" cy="5875338"/>
          </a:xfrm>
        </p:spPr>
        <p:txBody>
          <a:bodyPr>
            <a:normAutofit/>
          </a:bodyPr>
          <a:lstStyle/>
          <a:p>
            <a:pPr marL="0" indent="0">
              <a:spcBef>
                <a:spcPts val="2500"/>
              </a:spcBef>
              <a:buFont typeface="Arial" panose="020B0604020202020204" pitchFamily="34" charset="0"/>
              <a:buNone/>
            </a:pPr>
            <a:r>
              <a:rPr lang="en-US" b="1"/>
              <a:t>Healthcare Data Management</a:t>
            </a:r>
          </a:p>
          <a:p>
            <a:pPr marL="0" lvl="1" indent="0">
              <a:buFont typeface="Arial" panose="020B0604020202020204" pitchFamily="34" charset="0"/>
              <a:buNone/>
            </a:pPr>
            <a:r>
              <a:t>Databases in healthcare store patient details and treatment records, improving service delivery efficiency.</a:t>
            </a:r>
            <a:endParaRPr lang="en-US"/>
          </a:p>
          <a:p>
            <a:pPr marL="0" indent="0">
              <a:spcBef>
                <a:spcPts val="2500"/>
              </a:spcBef>
              <a:buFont typeface="Arial" panose="020B0604020202020204" pitchFamily="34" charset="0"/>
              <a:buNone/>
            </a:pPr>
            <a:r>
              <a:rPr lang="en-US" b="1"/>
              <a:t>Retail Inventory Tracking</a:t>
            </a:r>
          </a:p>
          <a:p>
            <a:pPr marL="0" lvl="1" indent="0">
              <a:buFont typeface="Arial" panose="020B0604020202020204" pitchFamily="34" charset="0"/>
              <a:buNone/>
            </a:pPr>
            <a:r>
              <a:t>Retail databases manage inventory and sales transactions to help track stock levels and analyse trends.</a:t>
            </a:r>
            <a:endParaRPr lang="en-US"/>
          </a:p>
          <a:p>
            <a:pPr marL="0" indent="0">
              <a:spcBef>
                <a:spcPts val="2500"/>
              </a:spcBef>
              <a:buFont typeface="Arial" panose="020B0604020202020204" pitchFamily="34" charset="0"/>
              <a:buNone/>
            </a:pPr>
            <a:r>
              <a:rPr lang="en-US" b="1"/>
              <a:t>Employment and Payroll Systems</a:t>
            </a:r>
          </a:p>
          <a:p>
            <a:pPr marL="0" lvl="1" indent="0">
              <a:buFont typeface="Arial" panose="020B0604020202020204" pitchFamily="34" charset="0"/>
              <a:buNone/>
            </a:pPr>
            <a:r>
              <a:t>Employment databases handle payroll and employee records ensuring accurate and timely salary processing.</a:t>
            </a:r>
            <a:endParaRPr lang="en-US"/>
          </a:p>
          <a:p>
            <a:pPr marL="0" indent="0">
              <a:spcBef>
                <a:spcPts val="2500"/>
              </a:spcBef>
              <a:buFont typeface="Arial" panose="020B0604020202020204" pitchFamily="34" charset="0"/>
              <a:buNone/>
            </a:pPr>
            <a:r>
              <a:rPr lang="en-US" b="1"/>
              <a:t>Law Enforcement Databases</a:t>
            </a:r>
          </a:p>
          <a:p>
            <a:pPr marL="0" lvl="1" indent="0">
              <a:buFont typeface="Arial" panose="020B0604020202020204" pitchFamily="34" charset="0"/>
              <a:buNone/>
            </a:pPr>
            <a:r>
              <a:t>Police databases track offenders, crimes, and officer assignments aiding public safety efforts.</a:t>
            </a:r>
            <a:endParaRPr lang="en-US"/>
          </a:p>
        </p:txBody>
      </p:sp>
    </p:spTree>
    <p:extLst>
      <p:ext uri="{BB962C8B-B14F-4D97-AF65-F5344CB8AC3E}">
        <p14:creationId xmlns:p14="http://schemas.microsoft.com/office/powerpoint/2010/main" val="19384476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7EDAF-28FF-4E4B-3EE6-B71479B41905}"/>
              </a:ext>
            </a:extLst>
          </p:cNvPr>
          <p:cNvSpPr>
            <a:spLocks noGrp="1"/>
          </p:cNvSpPr>
          <p:nvPr>
            <p:ph type="ctrTitle"/>
          </p:nvPr>
        </p:nvSpPr>
        <p:spPr>
          <a:xfrm>
            <a:off x="457197" y="3507830"/>
            <a:ext cx="7772400" cy="2944368"/>
          </a:xfrm>
        </p:spPr>
        <p:txBody>
          <a:bodyPr anchor="b">
            <a:normAutofit/>
          </a:bodyPr>
          <a:lstStyle/>
          <a:p>
            <a:r>
              <a:rPr lang="en-US"/>
              <a:t>Database Tools and Techniques</a:t>
            </a:r>
          </a:p>
        </p:txBody>
      </p:sp>
    </p:spTree>
    <p:extLst>
      <p:ext uri="{BB962C8B-B14F-4D97-AF65-F5344CB8AC3E}">
        <p14:creationId xmlns:p14="http://schemas.microsoft.com/office/powerpoint/2010/main" val="8905523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861C8-67B3-D484-6F6B-97273C684B33}"/>
              </a:ext>
            </a:extLst>
          </p:cNvPr>
          <p:cNvSpPr>
            <a:spLocks noGrp="1"/>
          </p:cNvSpPr>
          <p:nvPr>
            <p:ph type="title"/>
          </p:nvPr>
        </p:nvSpPr>
        <p:spPr>
          <a:xfrm>
            <a:off x="457200" y="457200"/>
            <a:ext cx="4380272" cy="1453896"/>
          </a:xfrm>
        </p:spPr>
        <p:txBody>
          <a:bodyPr anchor="t">
            <a:normAutofit/>
          </a:bodyPr>
          <a:lstStyle/>
          <a:p>
            <a:r>
              <a:rPr lang="en-US"/>
              <a:t>Key Tools and Techniques</a:t>
            </a:r>
          </a:p>
        </p:txBody>
      </p:sp>
      <p:pic>
        <p:nvPicPr>
          <p:cNvPr id="5" name="Content Placeholder 4" descr="Files on digital background">
            <a:extLst>
              <a:ext uri="{FF2B5EF4-FFF2-40B4-BE49-F238E27FC236}">
                <a16:creationId xmlns:a16="http://schemas.microsoft.com/office/drawing/2014/main" id="{C641B02B-4C90-4151-9E57-04FFA4597FF7}"/>
              </a:ext>
            </a:extLst>
          </p:cNvPr>
          <p:cNvPicPr>
            <a:picLocks noGrp="1" noChangeAspect="1"/>
          </p:cNvPicPr>
          <p:nvPr>
            <p:ph type="pic" sz="quarter" idx="13"/>
          </p:nvPr>
        </p:nvPicPr>
        <p:blipFill>
          <a:blip r:embed="rId3"/>
          <a:srcRect l="10822" r="9572"/>
          <a:stretch>
            <a:fillRect/>
          </a:stretch>
        </p:blipFill>
        <p:spPr>
          <a:xfrm>
            <a:off x="20" y="2175642"/>
            <a:ext cx="5584186" cy="4682358"/>
          </a:xfrm>
          <a:prstGeom prst="rect">
            <a:avLst/>
          </a:prstGeom>
          <a:noFill/>
        </p:spPr>
      </p:pic>
      <p:sp>
        <p:nvSpPr>
          <p:cNvPr id="4" name="Content Placeholder 3">
            <a:extLst>
              <a:ext uri="{FF2B5EF4-FFF2-40B4-BE49-F238E27FC236}">
                <a16:creationId xmlns:a16="http://schemas.microsoft.com/office/drawing/2014/main" id="{E1E89C32-37E5-EF25-FDFA-F419B6FEBB9E}"/>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96000" y="457201"/>
            <a:ext cx="5585925" cy="5875338"/>
          </a:xfrm>
        </p:spPr>
        <p:txBody>
          <a:bodyPr>
            <a:normAutofit/>
          </a:bodyPr>
          <a:lstStyle/>
          <a:p>
            <a:pPr marL="0" indent="0">
              <a:spcBef>
                <a:spcPts val="2500"/>
              </a:spcBef>
              <a:buFont typeface="Arial" panose="020B0604020202020204" pitchFamily="34" charset="0"/>
              <a:buNone/>
            </a:pPr>
            <a:r>
              <a:rPr lang="en-US" b="1"/>
              <a:t>Table Structures and Fields</a:t>
            </a:r>
          </a:p>
          <a:p>
            <a:pPr marL="0" lvl="1" indent="0">
              <a:buFont typeface="Arial" panose="020B0604020202020204" pitchFamily="34" charset="0"/>
              <a:buNone/>
            </a:pPr>
            <a:r>
              <a:t>Tables organize data into fields and records, defining data types and formats for accuracy and consistency.</a:t>
            </a:r>
            <a:endParaRPr lang="en-US"/>
          </a:p>
          <a:p>
            <a:pPr marL="0" indent="0">
              <a:spcBef>
                <a:spcPts val="2500"/>
              </a:spcBef>
              <a:buFont typeface="Arial" panose="020B0604020202020204" pitchFamily="34" charset="0"/>
              <a:buNone/>
            </a:pPr>
            <a:r>
              <a:rPr lang="en-US" b="1"/>
              <a:t>Validation and Data Integrity</a:t>
            </a:r>
          </a:p>
          <a:p>
            <a:pPr marL="0" lvl="1" indent="0">
              <a:buFont typeface="Arial" panose="020B0604020202020204" pitchFamily="34" charset="0"/>
              <a:buNone/>
            </a:pPr>
            <a:r>
              <a:t>Validation rules enforce data integrity by restricting inputs to acceptable formats and ranges.</a:t>
            </a:r>
            <a:endParaRPr lang="en-US"/>
          </a:p>
          <a:p>
            <a:pPr marL="0" indent="0">
              <a:spcBef>
                <a:spcPts val="2500"/>
              </a:spcBef>
              <a:buFont typeface="Arial" panose="020B0604020202020204" pitchFamily="34" charset="0"/>
              <a:buNone/>
            </a:pPr>
            <a:r>
              <a:rPr lang="en-US" b="1"/>
              <a:t>Indexing and Relationships</a:t>
            </a:r>
          </a:p>
          <a:p>
            <a:pPr marL="0" lvl="1" indent="0">
              <a:buFont typeface="Arial" panose="020B0604020202020204" pitchFamily="34" charset="0"/>
              <a:buNone/>
            </a:pPr>
            <a:r>
              <a:t>Indexes using primary and foreign keys speed up data retrieval and link related tables effectively.</a:t>
            </a:r>
            <a:endParaRPr lang="en-US"/>
          </a:p>
          <a:p>
            <a:pPr marL="0" indent="0">
              <a:spcBef>
                <a:spcPts val="2500"/>
              </a:spcBef>
              <a:buFont typeface="Arial" panose="020B0604020202020204" pitchFamily="34" charset="0"/>
              <a:buNone/>
            </a:pPr>
            <a:r>
              <a:rPr lang="en-US" b="1"/>
              <a:t>Forms, Queries, and Reports</a:t>
            </a:r>
          </a:p>
          <a:p>
            <a:pPr marL="0" lvl="1" indent="0">
              <a:buFont typeface="Arial" panose="020B0604020202020204" pitchFamily="34" charset="0"/>
              <a:buNone/>
            </a:pPr>
            <a:r>
              <a:t>Forms enable easy data entry, queries filter data, and reports present structured information clearly.</a:t>
            </a:r>
            <a:endParaRPr lang="en-US"/>
          </a:p>
        </p:txBody>
      </p:sp>
    </p:spTree>
    <p:extLst>
      <p:ext uri="{BB962C8B-B14F-4D97-AF65-F5344CB8AC3E}">
        <p14:creationId xmlns:p14="http://schemas.microsoft.com/office/powerpoint/2010/main" val="19217869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9B2B8-36E6-6232-07D3-5EE2E1C40562}"/>
              </a:ext>
            </a:extLst>
          </p:cNvPr>
          <p:cNvSpPr>
            <a:spLocks noGrp="1"/>
          </p:cNvSpPr>
          <p:nvPr>
            <p:ph type="ctrTitle"/>
          </p:nvPr>
        </p:nvSpPr>
        <p:spPr>
          <a:xfrm>
            <a:off x="457197" y="3507830"/>
            <a:ext cx="7772400" cy="2944368"/>
          </a:xfrm>
        </p:spPr>
        <p:txBody>
          <a:bodyPr anchor="b">
            <a:normAutofit/>
          </a:bodyPr>
          <a:lstStyle/>
          <a:p>
            <a:r>
              <a:rPr lang="en-US"/>
              <a:t>Case Studies of Database Use</a:t>
            </a:r>
          </a:p>
        </p:txBody>
      </p:sp>
    </p:spTree>
    <p:extLst>
      <p:ext uri="{BB962C8B-B14F-4D97-AF65-F5344CB8AC3E}">
        <p14:creationId xmlns:p14="http://schemas.microsoft.com/office/powerpoint/2010/main" val="13184174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AD103-846F-2B3D-4C44-54F330EA1ECB}"/>
              </a:ext>
            </a:extLst>
          </p:cNvPr>
          <p:cNvSpPr>
            <a:spLocks noGrp="1"/>
          </p:cNvSpPr>
          <p:nvPr>
            <p:ph type="title"/>
          </p:nvPr>
        </p:nvSpPr>
        <p:spPr>
          <a:xfrm>
            <a:off x="457199" y="457200"/>
            <a:ext cx="4482573" cy="1453896"/>
          </a:xfrm>
        </p:spPr>
        <p:txBody>
          <a:bodyPr anchor="t">
            <a:normAutofit/>
          </a:bodyPr>
          <a:lstStyle/>
          <a:p>
            <a:r>
              <a:rPr lang="en-US"/>
              <a:t>Example Database 1: Doctor’s Surgery</a:t>
            </a:r>
          </a:p>
        </p:txBody>
      </p:sp>
      <p:pic>
        <p:nvPicPr>
          <p:cNvPr id="5" name="Content Placeholder 4" descr="Close-up of a man analyzing visa application on tablet at home.">
            <a:extLst>
              <a:ext uri="{FF2B5EF4-FFF2-40B4-BE49-F238E27FC236}">
                <a16:creationId xmlns:a16="http://schemas.microsoft.com/office/drawing/2014/main" id="{797BA3AB-5787-41B8-A10F-F2C20E082CB3}"/>
              </a:ext>
            </a:extLst>
          </p:cNvPr>
          <p:cNvPicPr>
            <a:picLocks noGrp="1" noChangeAspect="1"/>
          </p:cNvPicPr>
          <p:nvPr>
            <p:ph type="pic" sz="quarter" idx="13"/>
          </p:nvPr>
        </p:nvPicPr>
        <p:blipFill>
          <a:blip r:embed="rId3"/>
          <a:srcRect l="34159"/>
          <a:stretch>
            <a:fillRect/>
          </a:stretch>
        </p:blipFill>
        <p:spPr>
          <a:xfrm>
            <a:off x="559502" y="2175642"/>
            <a:ext cx="4380271" cy="4124756"/>
          </a:xfrm>
          <a:prstGeom prst="rect">
            <a:avLst/>
          </a:prstGeom>
          <a:noFill/>
        </p:spPr>
      </p:pic>
      <p:sp>
        <p:nvSpPr>
          <p:cNvPr id="4" name="Content Placeholder 3">
            <a:extLst>
              <a:ext uri="{FF2B5EF4-FFF2-40B4-BE49-F238E27FC236}">
                <a16:creationId xmlns:a16="http://schemas.microsoft.com/office/drawing/2014/main" id="{E77853EB-36F0-F637-EB1F-230DC7D97A2E}"/>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96000" y="457201"/>
            <a:ext cx="5585925" cy="5875338"/>
          </a:xfrm>
        </p:spPr>
        <p:txBody>
          <a:bodyPr>
            <a:normAutofit/>
          </a:bodyPr>
          <a:lstStyle/>
          <a:p>
            <a:pPr marL="0" indent="0">
              <a:spcBef>
                <a:spcPts val="2500"/>
              </a:spcBef>
              <a:buFont typeface="Arial" panose="020B0604020202020204" pitchFamily="34" charset="0"/>
              <a:buNone/>
            </a:pPr>
            <a:r>
              <a:rPr lang="en-US" b="1"/>
              <a:t>Core Database Components</a:t>
            </a:r>
          </a:p>
          <a:p>
            <a:pPr marL="0" lvl="1" indent="0">
              <a:buFont typeface="Arial" panose="020B0604020202020204" pitchFamily="34" charset="0"/>
              <a:buNone/>
            </a:pPr>
            <a:r>
              <a:t>Includes tables for patient details, appointment schedules, and treatment records for comprehensive data management.</a:t>
            </a:r>
            <a:endParaRPr lang="en-US"/>
          </a:p>
          <a:p>
            <a:pPr marL="0" indent="0">
              <a:spcBef>
                <a:spcPts val="2500"/>
              </a:spcBef>
              <a:buFont typeface="Arial" panose="020B0604020202020204" pitchFamily="34" charset="0"/>
              <a:buNone/>
            </a:pPr>
            <a:r>
              <a:rPr lang="en-US" b="1"/>
              <a:t>Data Entry and Queries</a:t>
            </a:r>
          </a:p>
          <a:p>
            <a:pPr marL="0" lvl="1" indent="0">
              <a:buFont typeface="Arial" panose="020B0604020202020204" pitchFamily="34" charset="0"/>
              <a:buNone/>
            </a:pPr>
            <a:r>
              <a:t>Forms facilitate data entry, and queries retrieve specific information like upcoming appointments and patient conditions.</a:t>
            </a:r>
            <a:endParaRPr lang="en-US"/>
          </a:p>
          <a:p>
            <a:pPr marL="0" indent="0">
              <a:spcBef>
                <a:spcPts val="2500"/>
              </a:spcBef>
              <a:buFont typeface="Arial" panose="020B0604020202020204" pitchFamily="34" charset="0"/>
              <a:buNone/>
            </a:pPr>
            <a:r>
              <a:rPr lang="en-US" b="1"/>
              <a:t>Reports and Validation</a:t>
            </a:r>
          </a:p>
          <a:p>
            <a:pPr marL="0" lvl="1" indent="0">
              <a:buFont typeface="Arial" panose="020B0604020202020204" pitchFamily="34" charset="0"/>
              <a:buNone/>
            </a:pPr>
            <a:r>
              <a:t>Reports analyze trends such as missed appointments; validation rules ensure accuracy with mandatory fields and correct formats.</a:t>
            </a:r>
            <a:endParaRPr lang="en-US"/>
          </a:p>
          <a:p>
            <a:pPr marL="0" indent="0">
              <a:spcBef>
                <a:spcPts val="2500"/>
              </a:spcBef>
              <a:buFont typeface="Arial" panose="020B0604020202020204" pitchFamily="34" charset="0"/>
              <a:buNone/>
            </a:pPr>
            <a:r>
              <a:rPr lang="en-US" b="1"/>
              <a:t>Table Relationships</a:t>
            </a:r>
          </a:p>
          <a:p>
            <a:pPr marL="0" lvl="1" indent="0">
              <a:buFont typeface="Arial" panose="020B0604020202020204" pitchFamily="34" charset="0"/>
              <a:buNone/>
            </a:pPr>
            <a:r>
              <a:t>Linking patients to their appointments improves data organization and usability within the database system.</a:t>
            </a:r>
            <a:endParaRPr lang="en-US"/>
          </a:p>
        </p:txBody>
      </p:sp>
    </p:spTree>
    <p:extLst>
      <p:ext uri="{BB962C8B-B14F-4D97-AF65-F5344CB8AC3E}">
        <p14:creationId xmlns:p14="http://schemas.microsoft.com/office/powerpoint/2010/main" val="2486969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D5743-2D38-49F7-7011-7DA0F30BBF06}"/>
              </a:ext>
            </a:extLst>
          </p:cNvPr>
          <p:cNvSpPr>
            <a:spLocks noGrp="1"/>
          </p:cNvSpPr>
          <p:nvPr>
            <p:ph type="title"/>
          </p:nvPr>
        </p:nvSpPr>
        <p:spPr>
          <a:xfrm>
            <a:off x="4541264" y="320040"/>
            <a:ext cx="7062472" cy="1105348"/>
          </a:xfrm>
        </p:spPr>
        <p:txBody>
          <a:bodyPr anchor="b">
            <a:normAutofit/>
          </a:bodyPr>
          <a:lstStyle/>
          <a:p>
            <a:r>
              <a:rPr lang="en-US"/>
              <a:t>Example Database 2: Online Retail System</a:t>
            </a:r>
          </a:p>
        </p:txBody>
      </p:sp>
      <p:pic>
        <p:nvPicPr>
          <p:cNvPr id="5" name="Content Placeholder 4" descr="Database big data symbol badge">
            <a:extLst>
              <a:ext uri="{FF2B5EF4-FFF2-40B4-BE49-F238E27FC236}">
                <a16:creationId xmlns:a16="http://schemas.microsoft.com/office/drawing/2014/main" id="{312AA17F-3561-4C94-8D51-A95C023D0F72}"/>
              </a:ext>
            </a:extLst>
          </p:cNvPr>
          <p:cNvPicPr>
            <a:picLocks noGrp="1" noChangeAspect="1"/>
          </p:cNvPicPr>
          <p:nvPr>
            <p:ph type="pic" sz="quarter" idx="13"/>
          </p:nvPr>
        </p:nvPicPr>
        <p:blipFill>
          <a:blip r:embed="rId3"/>
          <a:srcRect l="20490" r="20894"/>
          <a:stretch>
            <a:fillRect/>
          </a:stretch>
        </p:blipFill>
        <p:spPr>
          <a:xfrm>
            <a:off x="20" y="1"/>
            <a:ext cx="4019910" cy="6858000"/>
          </a:xfrm>
          <a:prstGeom prst="rect">
            <a:avLst/>
          </a:prstGeom>
          <a:noFill/>
        </p:spPr>
      </p:pic>
      <p:sp>
        <p:nvSpPr>
          <p:cNvPr id="4" name="Content Placeholder 3">
            <a:extLst>
              <a:ext uri="{FF2B5EF4-FFF2-40B4-BE49-F238E27FC236}">
                <a16:creationId xmlns:a16="http://schemas.microsoft.com/office/drawing/2014/main" id="{9A8C402B-4A00-22F1-521A-858AB9A0C91F}"/>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541264" y="1595300"/>
            <a:ext cx="7062472" cy="4768923"/>
          </a:xfrm>
        </p:spPr>
        <p:txBody>
          <a:bodyPr>
            <a:normAutofit/>
          </a:bodyPr>
          <a:lstStyle/>
          <a:p>
            <a:pPr marL="0" indent="0">
              <a:spcBef>
                <a:spcPts val="2500"/>
              </a:spcBef>
              <a:buFont typeface="Arial" panose="020B0604020202020204" pitchFamily="34" charset="0"/>
              <a:buNone/>
            </a:pPr>
            <a:r>
              <a:rPr lang="en-US" b="1"/>
              <a:t>Core Database Components</a:t>
            </a:r>
          </a:p>
          <a:p>
            <a:pPr marL="0" lvl="1" indent="0">
              <a:buFont typeface="Arial" panose="020B0604020202020204" pitchFamily="34" charset="0"/>
              <a:buNone/>
            </a:pPr>
            <a:r>
              <a:t>The database stores product, customer, and order data with detailed fields for effective management.</a:t>
            </a:r>
            <a:endParaRPr lang="en-US"/>
          </a:p>
          <a:p>
            <a:pPr marL="0" indent="0">
              <a:spcBef>
                <a:spcPts val="2500"/>
              </a:spcBef>
              <a:buFont typeface="Arial" panose="020B0604020202020204" pitchFamily="34" charset="0"/>
              <a:buNone/>
            </a:pPr>
            <a:r>
              <a:rPr lang="en-US" b="1"/>
              <a:t>User Interaction Tools</a:t>
            </a:r>
          </a:p>
          <a:p>
            <a:pPr marL="0" lvl="1" indent="0">
              <a:buFont typeface="Arial" panose="020B0604020202020204" pitchFamily="34" charset="0"/>
              <a:buNone/>
            </a:pPr>
            <a:r>
              <a:t>Forms enable easy data entry, and queries help staff find items and track orders efficiently.</a:t>
            </a:r>
            <a:endParaRPr lang="en-US"/>
          </a:p>
          <a:p>
            <a:pPr marL="0" indent="0">
              <a:spcBef>
                <a:spcPts val="2500"/>
              </a:spcBef>
              <a:buFont typeface="Arial" panose="020B0604020202020204" pitchFamily="34" charset="0"/>
              <a:buNone/>
            </a:pPr>
            <a:r>
              <a:rPr lang="en-US" b="1"/>
              <a:t>Reporting and Validation</a:t>
            </a:r>
          </a:p>
          <a:p>
            <a:pPr marL="0" lvl="1" indent="0">
              <a:buFont typeface="Arial" panose="020B0604020202020204" pitchFamily="34" charset="0"/>
              <a:buNone/>
            </a:pPr>
            <a:r>
              <a:t>Reports deliver insights on sales and inventory, while validation rules ensure data accuracy.</a:t>
            </a:r>
            <a:endParaRPr lang="en-US"/>
          </a:p>
          <a:p>
            <a:pPr marL="0" indent="0">
              <a:spcBef>
                <a:spcPts val="2500"/>
              </a:spcBef>
              <a:buFont typeface="Arial" panose="020B0604020202020204" pitchFamily="34" charset="0"/>
              <a:buNone/>
            </a:pPr>
            <a:r>
              <a:rPr lang="en-US" b="1"/>
              <a:t>Data Relationships and Benefits</a:t>
            </a:r>
          </a:p>
          <a:p>
            <a:pPr marL="0" lvl="1" indent="0">
              <a:buFont typeface="Arial" panose="020B0604020202020204" pitchFamily="34" charset="0"/>
              <a:buNone/>
            </a:pPr>
            <a:r>
              <a:t>Linking tables supports comprehensive analysis, boosting productivity and strategic decision-making.</a:t>
            </a:r>
            <a:endParaRPr lang="en-US"/>
          </a:p>
        </p:txBody>
      </p:sp>
    </p:spTree>
    <p:extLst>
      <p:ext uri="{BB962C8B-B14F-4D97-AF65-F5344CB8AC3E}">
        <p14:creationId xmlns:p14="http://schemas.microsoft.com/office/powerpoint/2010/main" val="16088694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B211C-4DCE-1C03-8F81-0D59C9CD782A}"/>
              </a:ext>
            </a:extLst>
          </p:cNvPr>
          <p:cNvSpPr>
            <a:spLocks noGrp="1"/>
          </p:cNvSpPr>
          <p:nvPr>
            <p:ph type="ctrTitle"/>
          </p:nvPr>
        </p:nvSpPr>
        <p:spPr>
          <a:xfrm>
            <a:off x="457197" y="3507830"/>
            <a:ext cx="7772400" cy="2944368"/>
          </a:xfrm>
        </p:spPr>
        <p:txBody>
          <a:bodyPr anchor="b">
            <a:normAutofit/>
          </a:bodyPr>
          <a:lstStyle/>
          <a:p>
            <a:r>
              <a:rPr lang="en-US"/>
              <a:t>Analysis and Evaluation</a:t>
            </a:r>
          </a:p>
        </p:txBody>
      </p:sp>
    </p:spTree>
    <p:extLst>
      <p:ext uri="{BB962C8B-B14F-4D97-AF65-F5344CB8AC3E}">
        <p14:creationId xmlns:p14="http://schemas.microsoft.com/office/powerpoint/2010/main" val="29718599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BA2B5-25FA-C3D5-E1A1-17BF470C59A8}"/>
              </a:ext>
            </a:extLst>
          </p:cNvPr>
          <p:cNvSpPr>
            <a:spLocks noGrp="1"/>
          </p:cNvSpPr>
          <p:nvPr>
            <p:ph type="title"/>
          </p:nvPr>
        </p:nvSpPr>
        <p:spPr>
          <a:xfrm>
            <a:off x="4541264" y="320040"/>
            <a:ext cx="7062472" cy="1105348"/>
          </a:xfrm>
        </p:spPr>
        <p:txBody>
          <a:bodyPr anchor="b">
            <a:normAutofit/>
          </a:bodyPr>
          <a:lstStyle/>
          <a:p>
            <a:r>
              <a:rPr lang="en-US"/>
              <a:t>Comparison of Two Databases</a:t>
            </a:r>
          </a:p>
        </p:txBody>
      </p:sp>
      <p:pic>
        <p:nvPicPr>
          <p:cNvPr id="5" name="Content Placeholder 4" descr="Computer database with yellow folder isolated on white background">
            <a:extLst>
              <a:ext uri="{FF2B5EF4-FFF2-40B4-BE49-F238E27FC236}">
                <a16:creationId xmlns:a16="http://schemas.microsoft.com/office/drawing/2014/main" id="{3BA44834-47A3-4B92-B6C6-0E996F415B06}"/>
              </a:ext>
            </a:extLst>
          </p:cNvPr>
          <p:cNvPicPr>
            <a:picLocks noGrp="1" noChangeAspect="1"/>
          </p:cNvPicPr>
          <p:nvPr>
            <p:ph type="pic" sz="quarter" idx="13"/>
          </p:nvPr>
        </p:nvPicPr>
        <p:blipFill>
          <a:blip r:embed="rId3"/>
          <a:srcRect l="28876" r="20421" b="1"/>
          <a:stretch>
            <a:fillRect/>
          </a:stretch>
        </p:blipFill>
        <p:spPr>
          <a:xfrm>
            <a:off x="20" y="1"/>
            <a:ext cx="4019910" cy="6858000"/>
          </a:xfrm>
          <a:prstGeom prst="rect">
            <a:avLst/>
          </a:prstGeom>
          <a:noFill/>
        </p:spPr>
      </p:pic>
      <p:sp>
        <p:nvSpPr>
          <p:cNvPr id="4" name="Content Placeholder 3">
            <a:extLst>
              <a:ext uri="{FF2B5EF4-FFF2-40B4-BE49-F238E27FC236}">
                <a16:creationId xmlns:a16="http://schemas.microsoft.com/office/drawing/2014/main" id="{C259F257-F8A5-CB92-33FC-76E90C2B8727}"/>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541264" y="1595300"/>
            <a:ext cx="7062472" cy="4768923"/>
          </a:xfrm>
        </p:spPr>
        <p:txBody>
          <a:bodyPr>
            <a:normAutofit/>
          </a:bodyPr>
          <a:lstStyle/>
          <a:p>
            <a:pPr marL="0" indent="0">
              <a:spcBef>
                <a:spcPts val="2500"/>
              </a:spcBef>
              <a:buFont typeface="Arial" panose="020B0604020202020204" pitchFamily="34" charset="0"/>
              <a:buNone/>
            </a:pPr>
            <a:r>
              <a:rPr lang="en-US" b="1"/>
              <a:t>Shared Database Features</a:t>
            </a:r>
          </a:p>
          <a:p>
            <a:pPr marL="0" lvl="1" indent="0">
              <a:buFont typeface="Arial" panose="020B0604020202020204" pitchFamily="34" charset="0"/>
              <a:buNone/>
            </a:pPr>
            <a:r>
              <a:t>Both databases use tables, forms, queries, and reports to effectively manage and present data.</a:t>
            </a:r>
            <a:endParaRPr lang="en-US"/>
          </a:p>
          <a:p>
            <a:pPr marL="0" indent="0">
              <a:spcBef>
                <a:spcPts val="2500"/>
              </a:spcBef>
              <a:buFont typeface="Arial" panose="020B0604020202020204" pitchFamily="34" charset="0"/>
              <a:buNone/>
            </a:pPr>
            <a:r>
              <a:rPr lang="en-US" b="1"/>
              <a:t>Distinct Focus Areas</a:t>
            </a:r>
          </a:p>
          <a:p>
            <a:pPr marL="0" lvl="1" indent="0">
              <a:buFont typeface="Arial" panose="020B0604020202020204" pitchFamily="34" charset="0"/>
              <a:buNone/>
            </a:pPr>
            <a:r>
              <a:t>The surgery database manages patient care and appointments, while the retail system focuses on inventory and sales.</a:t>
            </a:r>
            <a:endParaRPr lang="en-US"/>
          </a:p>
          <a:p>
            <a:pPr marL="0" indent="0">
              <a:spcBef>
                <a:spcPts val="2500"/>
              </a:spcBef>
              <a:buFont typeface="Arial" panose="020B0604020202020204" pitchFamily="34" charset="0"/>
              <a:buNone/>
            </a:pPr>
            <a:r>
              <a:rPr lang="en-US" b="1"/>
              <a:t>Data Privacy vs Efficiency</a:t>
            </a:r>
          </a:p>
          <a:p>
            <a:pPr marL="0" lvl="1" indent="0">
              <a:buFont typeface="Arial" panose="020B0604020202020204" pitchFamily="34" charset="0"/>
              <a:buNone/>
            </a:pPr>
            <a:r>
              <a:t>Surgery database requires strict data privacy; retail system prioritises transaction efficiency and customer service.</a:t>
            </a:r>
            <a:endParaRPr lang="en-US"/>
          </a:p>
          <a:p>
            <a:pPr marL="0" indent="0">
              <a:spcBef>
                <a:spcPts val="2500"/>
              </a:spcBef>
              <a:buFont typeface="Arial" panose="020B0604020202020204" pitchFamily="34" charset="0"/>
              <a:buNone/>
            </a:pPr>
            <a:r>
              <a:rPr lang="en-US" b="1"/>
              <a:t>Automation and Effectiveness</a:t>
            </a:r>
          </a:p>
          <a:p>
            <a:pPr marL="0" lvl="1" indent="0">
              <a:buFont typeface="Arial" panose="020B0604020202020204" pitchFamily="34" charset="0"/>
              <a:buNone/>
            </a:pPr>
            <a:r>
              <a:t>Retail systems offer automation like real-time stock updates, enhancing effectiveness compared to surgery databases.</a:t>
            </a:r>
            <a:endParaRPr lang="en-US"/>
          </a:p>
        </p:txBody>
      </p:sp>
    </p:spTree>
    <p:extLst>
      <p:ext uri="{BB962C8B-B14F-4D97-AF65-F5344CB8AC3E}">
        <p14:creationId xmlns:p14="http://schemas.microsoft.com/office/powerpoint/2010/main" val="29492261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CB536-CB98-F827-74A9-BC6B952B0811}"/>
              </a:ext>
            </a:extLst>
          </p:cNvPr>
          <p:cNvSpPr>
            <a:spLocks noGrp="1"/>
          </p:cNvSpPr>
          <p:nvPr>
            <p:ph type="title"/>
          </p:nvPr>
        </p:nvSpPr>
        <p:spPr>
          <a:xfrm>
            <a:off x="457199" y="457200"/>
            <a:ext cx="4482573" cy="1453896"/>
          </a:xfrm>
        </p:spPr>
        <p:txBody>
          <a:bodyPr anchor="t">
            <a:normAutofit/>
          </a:bodyPr>
          <a:lstStyle/>
          <a:p>
            <a:r>
              <a:rPr lang="en-US"/>
              <a:t>Evaluation and Recommendations</a:t>
            </a:r>
          </a:p>
        </p:txBody>
      </p:sp>
      <p:pic>
        <p:nvPicPr>
          <p:cNvPr id="5" name="Content Placeholder 4" descr="Donate icons on computer keyboard">
            <a:extLst>
              <a:ext uri="{FF2B5EF4-FFF2-40B4-BE49-F238E27FC236}">
                <a16:creationId xmlns:a16="http://schemas.microsoft.com/office/drawing/2014/main" id="{66137629-E3BA-48ED-AA3E-E62820455F59}"/>
              </a:ext>
            </a:extLst>
          </p:cNvPr>
          <p:cNvPicPr>
            <a:picLocks noGrp="1" noChangeAspect="1"/>
          </p:cNvPicPr>
          <p:nvPr>
            <p:ph type="pic" sz="quarter" idx="13"/>
          </p:nvPr>
        </p:nvPicPr>
        <p:blipFill>
          <a:blip r:embed="rId3"/>
          <a:srcRect l="15244" r="13873" b="3"/>
          <a:stretch>
            <a:fillRect/>
          </a:stretch>
        </p:blipFill>
        <p:spPr>
          <a:xfrm>
            <a:off x="559502" y="2175642"/>
            <a:ext cx="4380271" cy="4124756"/>
          </a:xfrm>
          <a:prstGeom prst="rect">
            <a:avLst/>
          </a:prstGeom>
          <a:noFill/>
        </p:spPr>
      </p:pic>
      <p:sp>
        <p:nvSpPr>
          <p:cNvPr id="4" name="Content Placeholder 3">
            <a:extLst>
              <a:ext uri="{FF2B5EF4-FFF2-40B4-BE49-F238E27FC236}">
                <a16:creationId xmlns:a16="http://schemas.microsoft.com/office/drawing/2014/main" id="{086163D6-406C-33FC-E782-615F97D4F7DA}"/>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96000" y="457201"/>
            <a:ext cx="5585925" cy="5875338"/>
          </a:xfrm>
        </p:spPr>
        <p:txBody>
          <a:bodyPr>
            <a:normAutofit/>
          </a:bodyPr>
          <a:lstStyle/>
          <a:p>
            <a:pPr marL="0" indent="0">
              <a:spcBef>
                <a:spcPts val="2500"/>
              </a:spcBef>
              <a:buFont typeface="Arial" panose="020B0604020202020204" pitchFamily="34" charset="0"/>
              <a:buNone/>
            </a:pPr>
            <a:r>
              <a:rPr lang="en-US" b="1"/>
              <a:t>Doctor’s Surgery Database Strengths</a:t>
            </a:r>
          </a:p>
          <a:p>
            <a:pPr marL="0" lvl="1" indent="0">
              <a:buFont typeface="Arial" panose="020B0604020202020204" pitchFamily="34" charset="0"/>
              <a:buNone/>
            </a:pPr>
            <a:r>
              <a:t>Excels in organising patient data and scheduling, ensuring efficient healthcare and data accuracy through validation.</a:t>
            </a:r>
            <a:endParaRPr lang="en-US"/>
          </a:p>
          <a:p>
            <a:pPr marL="0" indent="0">
              <a:spcBef>
                <a:spcPts val="2500"/>
              </a:spcBef>
              <a:buFont typeface="Arial" panose="020B0604020202020204" pitchFamily="34" charset="0"/>
              <a:buNone/>
            </a:pPr>
            <a:r>
              <a:rPr lang="en-US" b="1"/>
              <a:t>Doctor’s Surgery Database Improvements</a:t>
            </a:r>
          </a:p>
          <a:p>
            <a:pPr marL="0" lvl="1" indent="0">
              <a:buFont typeface="Arial" panose="020B0604020202020204" pitchFamily="34" charset="0"/>
              <a:buNone/>
            </a:pPr>
            <a:r>
              <a:t>Needs enhanced automation like appointment reminders and electronic health record integration for better workflow.</a:t>
            </a:r>
            <a:endParaRPr lang="en-US"/>
          </a:p>
          <a:p>
            <a:pPr marL="0" indent="0">
              <a:spcBef>
                <a:spcPts val="2500"/>
              </a:spcBef>
              <a:buFont typeface="Arial" panose="020B0604020202020204" pitchFamily="34" charset="0"/>
              <a:buNone/>
            </a:pPr>
            <a:r>
              <a:rPr lang="en-US" b="1"/>
              <a:t>Online Retail System Strengths</a:t>
            </a:r>
          </a:p>
          <a:p>
            <a:pPr marL="0" lvl="1" indent="0">
              <a:buFont typeface="Arial" panose="020B0604020202020204" pitchFamily="34" charset="0"/>
              <a:buNone/>
            </a:pPr>
            <a:r>
              <a:t>Effective inventory management and order processing with automation improving productivity and customer satisfaction.</a:t>
            </a:r>
            <a:endParaRPr lang="en-US"/>
          </a:p>
          <a:p>
            <a:pPr marL="0" indent="0">
              <a:spcBef>
                <a:spcPts val="2500"/>
              </a:spcBef>
              <a:buFont typeface="Arial" panose="020B0604020202020204" pitchFamily="34" charset="0"/>
              <a:buNone/>
            </a:pPr>
            <a:r>
              <a:rPr lang="en-US" b="1"/>
              <a:t>Online Retail System Improvements</a:t>
            </a:r>
          </a:p>
          <a:p>
            <a:pPr marL="0" lvl="1" indent="0">
              <a:buFont typeface="Arial" panose="020B0604020202020204" pitchFamily="34" charset="0"/>
              <a:buNone/>
            </a:pPr>
            <a:r>
              <a:t>Requires better security measures to protect customer data and enhance overall system safety.</a:t>
            </a:r>
            <a:endParaRPr lang="en-US"/>
          </a:p>
        </p:txBody>
      </p:sp>
    </p:spTree>
    <p:extLst>
      <p:ext uri="{BB962C8B-B14F-4D97-AF65-F5344CB8AC3E}">
        <p14:creationId xmlns:p14="http://schemas.microsoft.com/office/powerpoint/2010/main" val="38395780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Bevel">
  <a:themeElements>
    <a:clrScheme name="Bevel">
      <a:dk1>
        <a:srgbClr val="090909"/>
      </a:dk1>
      <a:lt1>
        <a:sysClr val="window" lastClr="FFFFFF"/>
      </a:lt1>
      <a:dk2>
        <a:srgbClr val="1D1D1D"/>
      </a:dk2>
      <a:lt2>
        <a:srgbClr val="F1F2F3"/>
      </a:lt2>
      <a:accent1>
        <a:srgbClr val="2A38D5"/>
      </a:accent1>
      <a:accent2>
        <a:srgbClr val="F15928"/>
      </a:accent2>
      <a:accent3>
        <a:srgbClr val="00B4E6"/>
      </a:accent3>
      <a:accent4>
        <a:srgbClr val="0372FF"/>
      </a:accent4>
      <a:accent5>
        <a:srgbClr val="9196F3"/>
      </a:accent5>
      <a:accent6>
        <a:srgbClr val="90A0AD"/>
      </a:accent6>
      <a:hlink>
        <a:srgbClr val="F15928"/>
      </a:hlink>
      <a:folHlink>
        <a:srgbClr val="00B4E6"/>
      </a:folHlink>
    </a:clrScheme>
    <a:fontScheme name="Bierstad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vel" id="{100FCF00-15B7-4133-8EAA-9E95FFA55C03}" vid="{3D76F99D-2F24-4330-96C8-43722B6761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6138AE6-00E4-459C-8B3A-08927B7E54F0}">
  <ds:schemaRefs>
    <ds:schemaRef ds:uri="http://schemas.microsoft.com/sharepoint/v3/contenttype/forms"/>
  </ds:schemaRefs>
</ds:datastoreItem>
</file>

<file path=customXml/itemProps2.xml><?xml version="1.0" encoding="utf-8"?>
<ds:datastoreItem xmlns:ds="http://schemas.openxmlformats.org/officeDocument/2006/customXml" ds:itemID="{8749EA57-08A7-43CA-A845-5F6B04788291}">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8C4D25C3-873C-4C53-9166-E36A3E5D9C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Bevel</Template>
  <TotalTime>1006</TotalTime>
  <Words>4</Words>
  <Application>Microsoft Office PowerPoint</Application>
  <PresentationFormat>Widescreen</PresentationFormat>
  <Paragraphs>2</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Bevel</vt:lpstr>
      <vt:lpstr>Unit 10 – Database Development: P1 Task</vt:lpstr>
      <vt:lpstr>Understanding Databases</vt:lpstr>
      <vt:lpstr>What is a Database?</vt:lpstr>
      <vt:lpstr>Common Uses of Databases</vt:lpstr>
      <vt:lpstr>Database Tools and Techniques</vt:lpstr>
      <vt:lpstr>Key Tools and Techniques</vt:lpstr>
      <vt:lpstr>Case Studies of Database Use</vt:lpstr>
      <vt:lpstr>Example Database 1: Doctor’s Surgery</vt:lpstr>
      <vt:lpstr>Example Database 2: Online Retail System</vt:lpstr>
      <vt:lpstr>Analysis and Evaluation</vt:lpstr>
      <vt:lpstr>Comparison of Two Databases</vt:lpstr>
      <vt:lpstr>Evaluation and Recommendations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revision>4</cp:revision>
  <dcterms:created xsi:type="dcterms:W3CDTF">2025-08-21T02:25:28Z</dcterms:created>
  <dcterms:modified xsi:type="dcterms:W3CDTF">2025-10-08T09:11:16Z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SIP_Label_d8563c6a-300f-4098-af31-1ce1e953b556_Enabled">
    <vt:lpwstr>true</vt:lpwstr>
  </property>
  <property fmtid="{D5CDD505-2E9C-101B-9397-08002B2CF9AE}" pid="4" name="MSIP_Label_d8563c6a-300f-4098-af31-1ce1e953b556_SetDate">
    <vt:lpwstr>2025-10-08T09:10:52Z</vt:lpwstr>
  </property>
  <property fmtid="{D5CDD505-2E9C-101B-9397-08002B2CF9AE}" pid="5" name="MSIP_Label_d8563c6a-300f-4098-af31-1ce1e953b556_Method">
    <vt:lpwstr>Standard</vt:lpwstr>
  </property>
  <property fmtid="{D5CDD505-2E9C-101B-9397-08002B2CF9AE}" pid="6" name="MSIP_Label_d8563c6a-300f-4098-af31-1ce1e953b556_Name">
    <vt:lpwstr>d8563c6a-300f-4098-af31-1ce1e953b556</vt:lpwstr>
  </property>
  <property fmtid="{D5CDD505-2E9C-101B-9397-08002B2CF9AE}" pid="7" name="MSIP_Label_d8563c6a-300f-4098-af31-1ce1e953b556_SiteId">
    <vt:lpwstr>7bb100ec-e732-4118-95a0-fc3858eb3a5e</vt:lpwstr>
  </property>
  <property fmtid="{D5CDD505-2E9C-101B-9397-08002B2CF9AE}" pid="8" name="MSIP_Label_d8563c6a-300f-4098-af31-1ce1e953b556_ActionId">
    <vt:lpwstr>9286da70-ddd8-4524-95b9-78e7e5f11e50</vt:lpwstr>
  </property>
  <property fmtid="{D5CDD505-2E9C-101B-9397-08002B2CF9AE}" pid="9" name="MSIP_Label_d8563c6a-300f-4098-af31-1ce1e953b556_ContentBits">
    <vt:lpwstr>0</vt:lpwstr>
  </property>
  <property fmtid="{D5CDD505-2E9C-101B-9397-08002B2CF9AE}" pid="10" name="MSIP_Label_d8563c6a-300f-4098-af31-1ce1e953b556_Tag">
    <vt:lpwstr>10, 3, 0, 2</vt:lpwstr>
  </property>
</Properties>
</file>