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414306958" r:id="rId2"/>
    <p:sldMasterId id="2414306979" r:id="rId3"/>
  </p:sldMasterIdLst>
  <p:notesMasterIdLst>
    <p:notesMasterId r:id="rId12"/>
  </p:notesMasterIdLst>
  <p:sldIdLst>
    <p:sldId id="278" r:id="rId4"/>
    <p:sldId id="360" r:id="rId5"/>
    <p:sldId id="256" r:id="rId6"/>
    <p:sldId id="257" r:id="rId7"/>
    <p:sldId id="258" r:id="rId8"/>
    <p:sldId id="259" r:id="rId9"/>
    <p:sldId id="366" r:id="rId10"/>
    <p:sldId id="267" r:id="rId11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1" d="100"/>
          <a:sy n="141" d="100"/>
        </p:scale>
        <p:origin x="74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C90EB3-2B19-4E5E-AF9D-E98383341B99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20FF70-5319-45EB-AA2D-54608BBFE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1563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u="none" strike="noStrike" cap="none" spc="0">
                <a:solidFill>
                  <a:srgbClr val="000000">
                    <a:alpha val="100000"/>
                  </a:srgbClr>
                </a:solidFill>
                <a:latin typeface="Calibri"/>
              </a:rPr>
              <a:t>Establishing quality metrics ensures that project deliverables meet the required standards. It helps in maintaining consistency and meeting stakeholder expectations.</a:t>
            </a:r>
          </a:p>
        </p:txBody>
      </p:sp>
    </p:spTree>
    <p:extLst>
      <p:ext uri="{BB962C8B-B14F-4D97-AF65-F5344CB8AC3E}">
        <p14:creationId xmlns:p14="http://schemas.microsoft.com/office/powerpoint/2010/main" val="1480945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 descr="preencoded.png">
            <a:extLst>
              <a:ext uri="{FF2B5EF4-FFF2-40B4-BE49-F238E27FC236}">
                <a16:creationId xmlns:a16="http://schemas.microsoft.com/office/drawing/2014/main" id="{BA5D5A72-CB6F-F8DE-E2C9-90459C8C3DC1}"/>
              </a:ext>
            </a:extLst>
          </p:cNvPr>
          <p:cNvSpPr/>
          <p:nvPr/>
        </p:nvSpPr>
        <p:spPr>
          <a:xfrm>
            <a:off x="0" y="0"/>
            <a:ext cx="3971925" cy="5157788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sz="135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66FD7FF-2869-7902-36B2-2B229AB9AB19}"/>
              </a:ext>
            </a:extLst>
          </p:cNvPr>
          <p:cNvSpPr/>
          <p:nvPr userDrawn="1"/>
        </p:nvSpPr>
        <p:spPr>
          <a:xfrm>
            <a:off x="1200151" y="864921"/>
            <a:ext cx="6893719" cy="4278579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1457C88-4472-81CF-02AF-4421E0A3084B}"/>
              </a:ext>
            </a:extLst>
          </p:cNvPr>
          <p:cNvSpPr/>
          <p:nvPr userDrawn="1"/>
        </p:nvSpPr>
        <p:spPr>
          <a:xfrm>
            <a:off x="2096691" y="0"/>
            <a:ext cx="5102357" cy="4047356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52319" y="1488186"/>
            <a:ext cx="4039362" cy="918972"/>
          </a:xfrm>
        </p:spPr>
        <p:txBody>
          <a:bodyPr tIns="0" anchor="b">
            <a:noAutofit/>
          </a:bodyPr>
          <a:lstStyle>
            <a:lvl1pPr algn="ctr">
              <a:defRPr sz="3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62122" y="2612898"/>
            <a:ext cx="2619756" cy="659181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464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5923D9E-9381-3D11-B31A-1BF5C97F35B0}"/>
              </a:ext>
            </a:extLst>
          </p:cNvPr>
          <p:cNvGrpSpPr/>
          <p:nvPr userDrawn="1"/>
        </p:nvGrpSpPr>
        <p:grpSpPr>
          <a:xfrm>
            <a:off x="4839228" y="2553765"/>
            <a:ext cx="4304773" cy="2600978"/>
            <a:chOff x="5009037" y="2525712"/>
            <a:chExt cx="7170193" cy="43322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F297964-0B81-31DC-6D6D-1414832238B1}"/>
              </a:ext>
            </a:extLst>
          </p:cNvPr>
          <p:cNvGrpSpPr/>
          <p:nvPr userDrawn="1"/>
        </p:nvGrpSpPr>
        <p:grpSpPr>
          <a:xfrm flipH="1" flipV="1">
            <a:off x="4849208" y="1"/>
            <a:ext cx="4304773" cy="2600978"/>
            <a:chOff x="5183405" y="2678112"/>
            <a:chExt cx="7170193" cy="4332288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 dirty="0"/>
            </a:p>
          </p:txBody>
        </p:sp>
      </p:grpSp>
      <p:sp>
        <p:nvSpPr>
          <p:cNvPr id="14" name="Image 2" descr="preencoded.png">
            <a:extLst>
              <a:ext uri="{FF2B5EF4-FFF2-40B4-BE49-F238E27FC236}">
                <a16:creationId xmlns:a16="http://schemas.microsoft.com/office/drawing/2014/main" id="{EFFAEAD9-58A9-096B-C6D0-58F7AD08EB20}"/>
              </a:ext>
            </a:extLst>
          </p:cNvPr>
          <p:cNvSpPr/>
          <p:nvPr/>
        </p:nvSpPr>
        <p:spPr>
          <a:xfrm>
            <a:off x="5731889" y="3433244"/>
            <a:ext cx="581266" cy="581266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712" y="1426464"/>
            <a:ext cx="4270248" cy="576072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4712" y="2077974"/>
            <a:ext cx="4270248" cy="2341626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800"/>
            </a:lvl1pPr>
            <a:lvl2pPr marL="260604">
              <a:lnSpc>
                <a:spcPct val="150000"/>
              </a:lnSpc>
              <a:spcBef>
                <a:spcPts val="0"/>
              </a:spcBef>
              <a:defRPr sz="1500"/>
            </a:lvl2pPr>
            <a:lvl3pPr marL="514350">
              <a:lnSpc>
                <a:spcPct val="150000"/>
              </a:lnSpc>
              <a:spcBef>
                <a:spcPts val="0"/>
              </a:spcBef>
              <a:defRPr sz="135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61152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35EFB42-020B-1DF4-3D42-26092CE45F08}"/>
              </a:ext>
            </a:extLst>
          </p:cNvPr>
          <p:cNvSpPr/>
          <p:nvPr userDrawn="1"/>
        </p:nvSpPr>
        <p:spPr>
          <a:xfrm>
            <a:off x="0" y="2570502"/>
            <a:ext cx="2572650" cy="2572999"/>
          </a:xfrm>
          <a:custGeom>
            <a:avLst/>
            <a:gdLst>
              <a:gd name="connsiteX0" fmla="*/ 0 w 3430200"/>
              <a:gd name="connsiteY0" fmla="*/ 0 h 3430665"/>
              <a:gd name="connsiteX1" fmla="*/ 3430200 w 3430200"/>
              <a:gd name="connsiteY1" fmla="*/ 0 h 3430665"/>
              <a:gd name="connsiteX2" fmla="*/ 3430200 w 3430200"/>
              <a:gd name="connsiteY2" fmla="*/ 3430665 h 3430665"/>
              <a:gd name="connsiteX3" fmla="*/ 0 w 3430200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0" y="0"/>
                </a:moveTo>
                <a:lnTo>
                  <a:pt x="3430200" y="0"/>
                </a:lnTo>
                <a:lnTo>
                  <a:pt x="3430200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B4DD322-D1E0-74CB-BBFF-057426E58EBC}"/>
              </a:ext>
            </a:extLst>
          </p:cNvPr>
          <p:cNvSpPr/>
          <p:nvPr userDrawn="1"/>
        </p:nvSpPr>
        <p:spPr>
          <a:xfrm>
            <a:off x="0" y="2570502"/>
            <a:ext cx="2572650" cy="2572999"/>
          </a:xfrm>
          <a:custGeom>
            <a:avLst/>
            <a:gdLst>
              <a:gd name="connsiteX0" fmla="*/ 3430200 w 3430200"/>
              <a:gd name="connsiteY0" fmla="*/ 0 h 3430665"/>
              <a:gd name="connsiteX1" fmla="*/ 3430200 w 3430200"/>
              <a:gd name="connsiteY1" fmla="*/ 3430665 h 3430665"/>
              <a:gd name="connsiteX2" fmla="*/ 0 w 3430200"/>
              <a:gd name="connsiteY2" fmla="*/ 3430665 h 3430665"/>
              <a:gd name="connsiteX3" fmla="*/ 0 w 3430200"/>
              <a:gd name="connsiteY3" fmla="*/ 3417531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3430200" y="0"/>
                </a:moveTo>
                <a:lnTo>
                  <a:pt x="3430200" y="3430665"/>
                </a:lnTo>
                <a:lnTo>
                  <a:pt x="0" y="3430665"/>
                </a:lnTo>
                <a:lnTo>
                  <a:pt x="0" y="34175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11D3FCE-EC92-8558-A3E5-04DB12477A3B}"/>
              </a:ext>
            </a:extLst>
          </p:cNvPr>
          <p:cNvSpPr/>
          <p:nvPr userDrawn="1"/>
        </p:nvSpPr>
        <p:spPr>
          <a:xfrm>
            <a:off x="1" y="1"/>
            <a:ext cx="2567839" cy="2578009"/>
          </a:xfrm>
          <a:custGeom>
            <a:avLst/>
            <a:gdLst>
              <a:gd name="connsiteX0" fmla="*/ 0 w 3423785"/>
              <a:gd name="connsiteY0" fmla="*/ 0 h 3437345"/>
              <a:gd name="connsiteX1" fmla="*/ 3423785 w 3423785"/>
              <a:gd name="connsiteY1" fmla="*/ 0 h 3437345"/>
              <a:gd name="connsiteX2" fmla="*/ 3423785 w 3423785"/>
              <a:gd name="connsiteY2" fmla="*/ 3437345 h 3437345"/>
              <a:gd name="connsiteX3" fmla="*/ 0 w 342378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3785" h="3437345">
                <a:moveTo>
                  <a:pt x="0" y="0"/>
                </a:moveTo>
                <a:lnTo>
                  <a:pt x="3423785" y="0"/>
                </a:lnTo>
                <a:lnTo>
                  <a:pt x="342378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3168396" y="1707642"/>
            <a:ext cx="5074920" cy="576072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3168396" y="2417064"/>
            <a:ext cx="5074920" cy="2025396"/>
          </a:xfrm>
        </p:spPr>
        <p:txBody>
          <a:bodyPr>
            <a:normAutofit/>
          </a:bodyPr>
          <a:lstStyle>
            <a:lvl1pPr marL="0" indent="0">
              <a:buNone/>
              <a:defRPr sz="1125"/>
            </a:lvl1pPr>
            <a:lvl2pPr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3168396" y="342900"/>
            <a:ext cx="2400300" cy="205740"/>
          </a:xfrm>
        </p:spPr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17CBC9E-B934-828F-2AE5-211CEF5B1D25}"/>
              </a:ext>
            </a:extLst>
          </p:cNvPr>
          <p:cNvSpPr/>
          <p:nvPr userDrawn="1"/>
        </p:nvSpPr>
        <p:spPr>
          <a:xfrm>
            <a:off x="1" y="652"/>
            <a:ext cx="2567839" cy="2577358"/>
          </a:xfrm>
          <a:custGeom>
            <a:avLst/>
            <a:gdLst>
              <a:gd name="connsiteX0" fmla="*/ 0 w 3423785"/>
              <a:gd name="connsiteY0" fmla="*/ 0 h 3436477"/>
              <a:gd name="connsiteX1" fmla="*/ 3423785 w 3423785"/>
              <a:gd name="connsiteY1" fmla="*/ 3436477 h 3436477"/>
              <a:gd name="connsiteX2" fmla="*/ 0 w 3423785"/>
              <a:gd name="connsiteY2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785" h="3436477">
                <a:moveTo>
                  <a:pt x="0" y="0"/>
                </a:moveTo>
                <a:lnTo>
                  <a:pt x="3423785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690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D352B04-96E6-839B-9D92-EE98385C4D49}"/>
              </a:ext>
            </a:extLst>
          </p:cNvPr>
          <p:cNvSpPr/>
          <p:nvPr userDrawn="1"/>
        </p:nvSpPr>
        <p:spPr>
          <a:xfrm>
            <a:off x="1547127" y="514856"/>
            <a:ext cx="5830972" cy="4644764"/>
          </a:xfrm>
          <a:custGeom>
            <a:avLst/>
            <a:gdLst>
              <a:gd name="connsiteX0" fmla="*/ 3887320 w 7774629"/>
              <a:gd name="connsiteY0" fmla="*/ 0 h 6193018"/>
              <a:gd name="connsiteX1" fmla="*/ 7774629 w 7774629"/>
              <a:gd name="connsiteY1" fmla="*/ 3884811 h 6193018"/>
              <a:gd name="connsiteX2" fmla="*/ 7774629 w 7774629"/>
              <a:gd name="connsiteY2" fmla="*/ 6193018 h 6193018"/>
              <a:gd name="connsiteX3" fmla="*/ 0 w 7774629"/>
              <a:gd name="connsiteY3" fmla="*/ 6193018 h 6193018"/>
              <a:gd name="connsiteX4" fmla="*/ 0 w 7774629"/>
              <a:gd name="connsiteY4" fmla="*/ 3884811 h 6193018"/>
              <a:gd name="connsiteX5" fmla="*/ 3887320 w 7774629"/>
              <a:gd name="connsiteY5" fmla="*/ 0 h 6193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74629" h="6193018">
                <a:moveTo>
                  <a:pt x="3887320" y="0"/>
                </a:moveTo>
                <a:cubicBezTo>
                  <a:pt x="6034243" y="0"/>
                  <a:pt x="7774629" y="1739299"/>
                  <a:pt x="7774629" y="3884811"/>
                </a:cubicBezTo>
                <a:lnTo>
                  <a:pt x="7774629" y="6193018"/>
                </a:lnTo>
                <a:lnTo>
                  <a:pt x="0" y="6193018"/>
                </a:lnTo>
                <a:lnTo>
                  <a:pt x="0" y="3884811"/>
                </a:lnTo>
                <a:cubicBezTo>
                  <a:pt x="0" y="1739299"/>
                  <a:pt x="1740414" y="0"/>
                  <a:pt x="388732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99000"/>
            </a:schemeClr>
          </a:solidFill>
          <a:ln w="543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723D98FB-5EB7-A8DF-8470-B23A80D669E4}"/>
              </a:ext>
            </a:extLst>
          </p:cNvPr>
          <p:cNvSpPr/>
          <p:nvPr userDrawn="1"/>
        </p:nvSpPr>
        <p:spPr>
          <a:xfrm>
            <a:off x="5707689" y="1"/>
            <a:ext cx="1705251" cy="2360999"/>
          </a:xfrm>
          <a:custGeom>
            <a:avLst/>
            <a:gdLst>
              <a:gd name="connsiteX0" fmla="*/ 183295 w 2273668"/>
              <a:gd name="connsiteY0" fmla="*/ 0 h 3147998"/>
              <a:gd name="connsiteX1" fmla="*/ 2273668 w 2273668"/>
              <a:gd name="connsiteY1" fmla="*/ 0 h 3147998"/>
              <a:gd name="connsiteX2" fmla="*/ 2273668 w 2273668"/>
              <a:gd name="connsiteY2" fmla="*/ 3147998 h 3147998"/>
              <a:gd name="connsiteX3" fmla="*/ 2096300 w 2273668"/>
              <a:gd name="connsiteY3" fmla="*/ 3147998 h 3147998"/>
              <a:gd name="connsiteX4" fmla="*/ 2033714 w 2273668"/>
              <a:gd name="connsiteY4" fmla="*/ 3144814 h 3147998"/>
              <a:gd name="connsiteX5" fmla="*/ 0 w 2273668"/>
              <a:gd name="connsiteY5" fmla="*/ 886966 h 3147998"/>
              <a:gd name="connsiteX6" fmla="*/ 178732 w 2273668"/>
              <a:gd name="connsiteY6" fmla="*/ 9417 h 314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3668" h="3147998">
                <a:moveTo>
                  <a:pt x="183295" y="0"/>
                </a:moveTo>
                <a:lnTo>
                  <a:pt x="2273668" y="0"/>
                </a:lnTo>
                <a:lnTo>
                  <a:pt x="2273668" y="3147998"/>
                </a:lnTo>
                <a:lnTo>
                  <a:pt x="2096300" y="3147998"/>
                </a:lnTo>
                <a:lnTo>
                  <a:pt x="2033714" y="3144814"/>
                </a:lnTo>
                <a:cubicBezTo>
                  <a:pt x="895944" y="3028420"/>
                  <a:pt x="0" y="2060597"/>
                  <a:pt x="0" y="886966"/>
                </a:cubicBezTo>
                <a:cubicBezTo>
                  <a:pt x="0" y="576250"/>
                  <a:pt x="63712" y="279606"/>
                  <a:pt x="178732" y="94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550F3CE-BAE9-3916-42CA-F4D906FA5173}"/>
              </a:ext>
            </a:extLst>
          </p:cNvPr>
          <p:cNvSpPr/>
          <p:nvPr userDrawn="1"/>
        </p:nvSpPr>
        <p:spPr>
          <a:xfrm>
            <a:off x="7412939" y="2"/>
            <a:ext cx="1691196" cy="2356168"/>
          </a:xfrm>
          <a:custGeom>
            <a:avLst/>
            <a:gdLst>
              <a:gd name="connsiteX0" fmla="*/ 0 w 2254928"/>
              <a:gd name="connsiteY0" fmla="*/ 0 h 3141557"/>
              <a:gd name="connsiteX1" fmla="*/ 2080472 w 2254928"/>
              <a:gd name="connsiteY1" fmla="*/ 0 h 3141557"/>
              <a:gd name="connsiteX2" fmla="*/ 2154269 w 2254928"/>
              <a:gd name="connsiteY2" fmla="*/ 202607 h 3141557"/>
              <a:gd name="connsiteX3" fmla="*/ 2254928 w 2254928"/>
              <a:gd name="connsiteY3" fmla="*/ 871976 h 3141557"/>
              <a:gd name="connsiteX4" fmla="*/ 231934 w 2254928"/>
              <a:gd name="connsiteY4" fmla="*/ 3128339 h 3141557"/>
              <a:gd name="connsiteX5" fmla="*/ 19 w 2254928"/>
              <a:gd name="connsiteY5" fmla="*/ 3141557 h 3141557"/>
              <a:gd name="connsiteX6" fmla="*/ 0 w 2254928"/>
              <a:gd name="connsiteY6" fmla="*/ 3141557 h 3141557"/>
              <a:gd name="connsiteX7" fmla="*/ 0 w 2254928"/>
              <a:gd name="connsiteY7" fmla="*/ 2729990 h 3141557"/>
              <a:gd name="connsiteX8" fmla="*/ 0 w 2254928"/>
              <a:gd name="connsiteY8" fmla="*/ 2344136 h 3141557"/>
              <a:gd name="connsiteX9" fmla="*/ 0 w 2254928"/>
              <a:gd name="connsiteY9" fmla="*/ 1983167 h 3141557"/>
              <a:gd name="connsiteX10" fmla="*/ 0 w 2254928"/>
              <a:gd name="connsiteY10" fmla="*/ 1646252 h 3141557"/>
              <a:gd name="connsiteX11" fmla="*/ 0 w 2254928"/>
              <a:gd name="connsiteY11" fmla="*/ 1332565 h 3141557"/>
              <a:gd name="connsiteX12" fmla="*/ 0 w 2254928"/>
              <a:gd name="connsiteY12" fmla="*/ 1041273 h 3141557"/>
              <a:gd name="connsiteX13" fmla="*/ 0 w 2254928"/>
              <a:gd name="connsiteY13" fmla="*/ 771549 h 3141557"/>
              <a:gd name="connsiteX14" fmla="*/ 0 w 2254928"/>
              <a:gd name="connsiteY14" fmla="*/ 522561 h 3141557"/>
              <a:gd name="connsiteX15" fmla="*/ 0 w 2254928"/>
              <a:gd name="connsiteY15" fmla="*/ 293482 h 3141557"/>
              <a:gd name="connsiteX16" fmla="*/ 0 w 2254928"/>
              <a:gd name="connsiteY16" fmla="*/ 83481 h 314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54928" h="3141557">
                <a:moveTo>
                  <a:pt x="0" y="0"/>
                </a:moveTo>
                <a:lnTo>
                  <a:pt x="2080472" y="0"/>
                </a:lnTo>
                <a:lnTo>
                  <a:pt x="2154269" y="202607"/>
                </a:lnTo>
                <a:cubicBezTo>
                  <a:pt x="2219730" y="414134"/>
                  <a:pt x="2254928" y="638939"/>
                  <a:pt x="2254928" y="871976"/>
                </a:cubicBezTo>
                <a:cubicBezTo>
                  <a:pt x="2254928" y="2045607"/>
                  <a:pt x="1374977" y="3005515"/>
                  <a:pt x="231934" y="3128339"/>
                </a:cubicBezTo>
                <a:lnTo>
                  <a:pt x="19" y="3141557"/>
                </a:lnTo>
                <a:lnTo>
                  <a:pt x="0" y="3141557"/>
                </a:lnTo>
                <a:lnTo>
                  <a:pt x="0" y="2729990"/>
                </a:lnTo>
                <a:lnTo>
                  <a:pt x="0" y="2344136"/>
                </a:lnTo>
                <a:lnTo>
                  <a:pt x="0" y="1983167"/>
                </a:lnTo>
                <a:lnTo>
                  <a:pt x="0" y="1646252"/>
                </a:lnTo>
                <a:lnTo>
                  <a:pt x="0" y="1332565"/>
                </a:lnTo>
                <a:lnTo>
                  <a:pt x="0" y="1041273"/>
                </a:lnTo>
                <a:lnTo>
                  <a:pt x="0" y="771549"/>
                </a:lnTo>
                <a:lnTo>
                  <a:pt x="0" y="522561"/>
                </a:lnTo>
                <a:lnTo>
                  <a:pt x="0" y="293482"/>
                </a:lnTo>
                <a:lnTo>
                  <a:pt x="0" y="834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D83F65A0-0C52-48AD-DC5D-B5D3BF3CC188}"/>
              </a:ext>
            </a:extLst>
          </p:cNvPr>
          <p:cNvSpPr/>
          <p:nvPr userDrawn="1"/>
        </p:nvSpPr>
        <p:spPr>
          <a:xfrm>
            <a:off x="6296798" y="2"/>
            <a:ext cx="2219402" cy="1764595"/>
          </a:xfrm>
          <a:custGeom>
            <a:avLst/>
            <a:gdLst>
              <a:gd name="connsiteX0" fmla="*/ 289830 w 2959203"/>
              <a:gd name="connsiteY0" fmla="*/ 0 h 2352793"/>
              <a:gd name="connsiteX1" fmla="*/ 2669374 w 2959203"/>
              <a:gd name="connsiteY1" fmla="*/ 0 h 2352793"/>
              <a:gd name="connsiteX2" fmla="*/ 2706511 w 2959203"/>
              <a:gd name="connsiteY2" fmla="*/ 49584 h 2352793"/>
              <a:gd name="connsiteX3" fmla="*/ 2951565 w 2959203"/>
              <a:gd name="connsiteY3" fmla="*/ 724493 h 2352793"/>
              <a:gd name="connsiteX4" fmla="*/ 2959203 w 2959203"/>
              <a:gd name="connsiteY4" fmla="*/ 875514 h 2352793"/>
              <a:gd name="connsiteX5" fmla="*/ 2959203 w 2959203"/>
              <a:gd name="connsiteY5" fmla="*/ 875554 h 2352793"/>
              <a:gd name="connsiteX6" fmla="*/ 2951565 w 2959203"/>
              <a:gd name="connsiteY6" fmla="*/ 1026575 h 2352793"/>
              <a:gd name="connsiteX7" fmla="*/ 1479602 w 2959203"/>
              <a:gd name="connsiteY7" fmla="*/ 2352793 h 2352793"/>
              <a:gd name="connsiteX8" fmla="*/ 0 w 2959203"/>
              <a:gd name="connsiteY8" fmla="*/ 875534 h 2352793"/>
              <a:gd name="connsiteX9" fmla="*/ 252694 w 2959203"/>
              <a:gd name="connsiteY9" fmla="*/ 49584 h 2352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9203" h="2352793">
                <a:moveTo>
                  <a:pt x="289830" y="0"/>
                </a:moveTo>
                <a:lnTo>
                  <a:pt x="2669374" y="0"/>
                </a:lnTo>
                <a:lnTo>
                  <a:pt x="2706511" y="49584"/>
                </a:lnTo>
                <a:cubicBezTo>
                  <a:pt x="2839459" y="246061"/>
                  <a:pt x="2926309" y="476187"/>
                  <a:pt x="2951565" y="724493"/>
                </a:cubicBezTo>
                <a:lnTo>
                  <a:pt x="2959203" y="875514"/>
                </a:lnTo>
                <a:lnTo>
                  <a:pt x="2959203" y="875554"/>
                </a:lnTo>
                <a:lnTo>
                  <a:pt x="2951565" y="1026575"/>
                </a:lnTo>
                <a:cubicBezTo>
                  <a:pt x="2875795" y="1771492"/>
                  <a:pt x="2245691" y="2352793"/>
                  <a:pt x="1479602" y="2352793"/>
                </a:cubicBezTo>
                <a:cubicBezTo>
                  <a:pt x="662440" y="2352793"/>
                  <a:pt x="0" y="1691401"/>
                  <a:pt x="0" y="875534"/>
                </a:cubicBezTo>
                <a:cubicBezTo>
                  <a:pt x="0" y="569583"/>
                  <a:pt x="93156" y="285356"/>
                  <a:pt x="252694" y="495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8FA7F58-C470-6376-9DB1-DE7034C491E8}"/>
              </a:ext>
            </a:extLst>
          </p:cNvPr>
          <p:cNvSpPr/>
          <p:nvPr userDrawn="1"/>
        </p:nvSpPr>
        <p:spPr>
          <a:xfrm>
            <a:off x="1043141" y="2347997"/>
            <a:ext cx="2329686" cy="2811623"/>
          </a:xfrm>
          <a:custGeom>
            <a:avLst/>
            <a:gdLst>
              <a:gd name="connsiteX0" fmla="*/ 0 w 3106248"/>
              <a:gd name="connsiteY0" fmla="*/ 0 h 3748831"/>
              <a:gd name="connsiteX1" fmla="*/ 3106248 w 3106248"/>
              <a:gd name="connsiteY1" fmla="*/ 3748831 h 3748831"/>
              <a:gd name="connsiteX2" fmla="*/ 0 w 3106248"/>
              <a:gd name="connsiteY2" fmla="*/ 3748831 h 374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248" h="3748831">
                <a:moveTo>
                  <a:pt x="0" y="0"/>
                </a:moveTo>
                <a:lnTo>
                  <a:pt x="3106248" y="3748831"/>
                </a:lnTo>
                <a:lnTo>
                  <a:pt x="0" y="3748831"/>
                </a:lnTo>
                <a:close/>
              </a:path>
            </a:pathLst>
          </a:custGeom>
          <a:solidFill>
            <a:schemeClr val="accent2">
              <a:alpha val="99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27C9E57-563E-7980-7B3C-45FAD9C386F4}"/>
              </a:ext>
            </a:extLst>
          </p:cNvPr>
          <p:cNvSpPr/>
          <p:nvPr userDrawn="1"/>
        </p:nvSpPr>
        <p:spPr>
          <a:xfrm>
            <a:off x="0" y="2347996"/>
            <a:ext cx="1050480" cy="2811624"/>
          </a:xfrm>
          <a:custGeom>
            <a:avLst/>
            <a:gdLst>
              <a:gd name="connsiteX0" fmla="*/ 1400640 w 1400640"/>
              <a:gd name="connsiteY0" fmla="*/ 0 h 3748832"/>
              <a:gd name="connsiteX1" fmla="*/ 1400640 w 1400640"/>
              <a:gd name="connsiteY1" fmla="*/ 3748832 h 3748832"/>
              <a:gd name="connsiteX2" fmla="*/ 0 w 1400640"/>
              <a:gd name="connsiteY2" fmla="*/ 3748832 h 3748832"/>
              <a:gd name="connsiteX3" fmla="*/ 0 w 1400640"/>
              <a:gd name="connsiteY3" fmla="*/ 1684743 h 3748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0640" h="3748832">
                <a:moveTo>
                  <a:pt x="1400640" y="0"/>
                </a:moveTo>
                <a:lnTo>
                  <a:pt x="1400640" y="3748832"/>
                </a:lnTo>
                <a:lnTo>
                  <a:pt x="0" y="3748832"/>
                </a:lnTo>
                <a:lnTo>
                  <a:pt x="0" y="16847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2832354"/>
            <a:ext cx="4800600" cy="576072"/>
          </a:xfr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defRPr sz="3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71700" y="3538728"/>
            <a:ext cx="4800600" cy="384048"/>
          </a:xfr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accent6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1958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459EA3C-8B88-5F1F-531E-7DA7DE55710B}"/>
              </a:ext>
            </a:extLst>
          </p:cNvPr>
          <p:cNvSpPr/>
          <p:nvPr userDrawn="1"/>
        </p:nvSpPr>
        <p:spPr>
          <a:xfrm>
            <a:off x="1" y="0"/>
            <a:ext cx="1682120" cy="1577225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4622" y="1577340"/>
            <a:ext cx="8339328" cy="332613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864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0C0F070-237F-C60F-3458-4D4D9BA0A222}"/>
              </a:ext>
            </a:extLst>
          </p:cNvPr>
          <p:cNvSpPr/>
          <p:nvPr userDrawn="1"/>
        </p:nvSpPr>
        <p:spPr>
          <a:xfrm>
            <a:off x="7399579" y="0"/>
            <a:ext cx="1744421" cy="1635641"/>
          </a:xfrm>
          <a:custGeom>
            <a:avLst/>
            <a:gdLst>
              <a:gd name="connsiteX0" fmla="*/ 2066927 w 2325894"/>
              <a:gd name="connsiteY0" fmla="*/ 0 h 2180854"/>
              <a:gd name="connsiteX1" fmla="*/ 2098882 w 2325894"/>
              <a:gd name="connsiteY1" fmla="*/ 0 h 2180854"/>
              <a:gd name="connsiteX2" fmla="*/ 2128893 w 2325894"/>
              <a:gd name="connsiteY2" fmla="*/ 44463 h 2180854"/>
              <a:gd name="connsiteX3" fmla="*/ 2269798 w 2325894"/>
              <a:gd name="connsiteY3" fmla="*/ 120493 h 2180854"/>
              <a:gd name="connsiteX4" fmla="*/ 2325894 w 2325894"/>
              <a:gd name="connsiteY4" fmla="*/ 126162 h 2180854"/>
              <a:gd name="connsiteX5" fmla="*/ 2325894 w 2325894"/>
              <a:gd name="connsiteY5" fmla="*/ 149263 h 2180854"/>
              <a:gd name="connsiteX6" fmla="*/ 2265120 w 2325894"/>
              <a:gd name="connsiteY6" fmla="*/ 143117 h 2180854"/>
              <a:gd name="connsiteX7" fmla="*/ 2075647 w 2325894"/>
              <a:gd name="connsiteY7" fmla="*/ 16048 h 2180854"/>
              <a:gd name="connsiteX8" fmla="*/ 1926448 w 2325894"/>
              <a:gd name="connsiteY8" fmla="*/ 0 h 2180854"/>
              <a:gd name="connsiteX9" fmla="*/ 1950522 w 2325894"/>
              <a:gd name="connsiteY9" fmla="*/ 0 h 2180854"/>
              <a:gd name="connsiteX10" fmla="*/ 1952130 w 2325894"/>
              <a:gd name="connsiteY10" fmla="*/ 5167 h 2180854"/>
              <a:gd name="connsiteX11" fmla="*/ 2244242 w 2325894"/>
              <a:gd name="connsiteY11" fmla="*/ 244834 h 2180854"/>
              <a:gd name="connsiteX12" fmla="*/ 2325894 w 2325894"/>
              <a:gd name="connsiteY12" fmla="*/ 253091 h 2180854"/>
              <a:gd name="connsiteX13" fmla="*/ 2325894 w 2325894"/>
              <a:gd name="connsiteY13" fmla="*/ 276192 h 2180854"/>
              <a:gd name="connsiteX14" fmla="*/ 2239598 w 2325894"/>
              <a:gd name="connsiteY14" fmla="*/ 267464 h 2180854"/>
              <a:gd name="connsiteX15" fmla="*/ 1930848 w 2325894"/>
              <a:gd name="connsiteY15" fmla="*/ 14141 h 2180854"/>
              <a:gd name="connsiteX16" fmla="*/ 1794114 w 2325894"/>
              <a:gd name="connsiteY16" fmla="*/ 0 h 2180854"/>
              <a:gd name="connsiteX17" fmla="*/ 1818202 w 2325894"/>
              <a:gd name="connsiteY17" fmla="*/ 0 h 2180854"/>
              <a:gd name="connsiteX18" fmla="*/ 1835170 w 2325894"/>
              <a:gd name="connsiteY18" fmla="*/ 54535 h 2180854"/>
              <a:gd name="connsiteX19" fmla="*/ 2218687 w 2325894"/>
              <a:gd name="connsiteY19" fmla="*/ 369191 h 2180854"/>
              <a:gd name="connsiteX20" fmla="*/ 2325894 w 2325894"/>
              <a:gd name="connsiteY20" fmla="*/ 380032 h 2180854"/>
              <a:gd name="connsiteX21" fmla="*/ 2325894 w 2325894"/>
              <a:gd name="connsiteY21" fmla="*/ 403132 h 2180854"/>
              <a:gd name="connsiteX22" fmla="*/ 2214043 w 2325894"/>
              <a:gd name="connsiteY22" fmla="*/ 391825 h 2180854"/>
              <a:gd name="connsiteX23" fmla="*/ 1813889 w 2325894"/>
              <a:gd name="connsiteY23" fmla="*/ 63559 h 2180854"/>
              <a:gd name="connsiteX24" fmla="*/ 1661683 w 2325894"/>
              <a:gd name="connsiteY24" fmla="*/ 0 h 2180854"/>
              <a:gd name="connsiteX25" fmla="*/ 1685874 w 2325894"/>
              <a:gd name="connsiteY25" fmla="*/ 0 h 2180854"/>
              <a:gd name="connsiteX26" fmla="*/ 1718212 w 2325894"/>
              <a:gd name="connsiteY26" fmla="*/ 103965 h 2180854"/>
              <a:gd name="connsiteX27" fmla="*/ 2193133 w 2325894"/>
              <a:gd name="connsiteY27" fmla="*/ 493659 h 2180854"/>
              <a:gd name="connsiteX28" fmla="*/ 2325894 w 2325894"/>
              <a:gd name="connsiteY28" fmla="*/ 507083 h 2180854"/>
              <a:gd name="connsiteX29" fmla="*/ 2325894 w 2325894"/>
              <a:gd name="connsiteY29" fmla="*/ 530183 h 2180854"/>
              <a:gd name="connsiteX30" fmla="*/ 2188450 w 2325894"/>
              <a:gd name="connsiteY30" fmla="*/ 516288 h 2180854"/>
              <a:gd name="connsiteX31" fmla="*/ 1696817 w 2325894"/>
              <a:gd name="connsiteY31" fmla="*/ 112939 h 2180854"/>
              <a:gd name="connsiteX32" fmla="*/ 1531553 w 2325894"/>
              <a:gd name="connsiteY32" fmla="*/ 0 h 2180854"/>
              <a:gd name="connsiteX33" fmla="*/ 1554659 w 2325894"/>
              <a:gd name="connsiteY33" fmla="*/ 0 h 2180854"/>
              <a:gd name="connsiteX34" fmla="*/ 1555243 w 2325894"/>
              <a:gd name="connsiteY34" fmla="*/ 5776 h 2180854"/>
              <a:gd name="connsiteX35" fmla="*/ 2245588 w 2325894"/>
              <a:gd name="connsiteY35" fmla="*/ 629962 h 2180854"/>
              <a:gd name="connsiteX36" fmla="*/ 2325894 w 2325894"/>
              <a:gd name="connsiteY36" fmla="*/ 634030 h 2180854"/>
              <a:gd name="connsiteX37" fmla="*/ 2325894 w 2325894"/>
              <a:gd name="connsiteY37" fmla="*/ 657131 h 2180854"/>
              <a:gd name="connsiteX38" fmla="*/ 2243214 w 2325894"/>
              <a:gd name="connsiteY38" fmla="*/ 652943 h 2180854"/>
              <a:gd name="connsiteX39" fmla="*/ 1532607 w 2325894"/>
              <a:gd name="connsiteY39" fmla="*/ 10419 h 2180854"/>
              <a:gd name="connsiteX40" fmla="*/ 1404609 w 2325894"/>
              <a:gd name="connsiteY40" fmla="*/ 0 h 2180854"/>
              <a:gd name="connsiteX41" fmla="*/ 1427709 w 2325894"/>
              <a:gd name="connsiteY41" fmla="*/ 0 h 2180854"/>
              <a:gd name="connsiteX42" fmla="*/ 1430873 w 2325894"/>
              <a:gd name="connsiteY42" fmla="*/ 31287 h 2180854"/>
              <a:gd name="connsiteX43" fmla="*/ 2232606 w 2325894"/>
              <a:gd name="connsiteY43" fmla="*/ 756233 h 2180854"/>
              <a:gd name="connsiteX44" fmla="*/ 2325894 w 2325894"/>
              <a:gd name="connsiteY44" fmla="*/ 760959 h 2180854"/>
              <a:gd name="connsiteX45" fmla="*/ 2325894 w 2325894"/>
              <a:gd name="connsiteY45" fmla="*/ 784060 h 2180854"/>
              <a:gd name="connsiteX46" fmla="*/ 2230270 w 2325894"/>
              <a:gd name="connsiteY46" fmla="*/ 779216 h 2180854"/>
              <a:gd name="connsiteX47" fmla="*/ 1408246 w 2325894"/>
              <a:gd name="connsiteY47" fmla="*/ 35964 h 2180854"/>
              <a:gd name="connsiteX48" fmla="*/ 1274343 w 2325894"/>
              <a:gd name="connsiteY48" fmla="*/ 0 h 2180854"/>
              <a:gd name="connsiteX49" fmla="*/ 1300756 w 2325894"/>
              <a:gd name="connsiteY49" fmla="*/ 0 h 2180854"/>
              <a:gd name="connsiteX50" fmla="*/ 1306507 w 2325894"/>
              <a:gd name="connsiteY50" fmla="*/ 56884 h 2180854"/>
              <a:gd name="connsiteX51" fmla="*/ 2219643 w 2325894"/>
              <a:gd name="connsiteY51" fmla="*/ 882640 h 2180854"/>
              <a:gd name="connsiteX52" fmla="*/ 2325894 w 2325894"/>
              <a:gd name="connsiteY52" fmla="*/ 888022 h 2180854"/>
              <a:gd name="connsiteX53" fmla="*/ 2325894 w 2325894"/>
              <a:gd name="connsiteY53" fmla="*/ 911123 h 2180854"/>
              <a:gd name="connsiteX54" fmla="*/ 2217286 w 2325894"/>
              <a:gd name="connsiteY54" fmla="*/ 905621 h 2180854"/>
              <a:gd name="connsiteX55" fmla="*/ 1283761 w 2325894"/>
              <a:gd name="connsiteY55" fmla="*/ 61528 h 2180854"/>
              <a:gd name="connsiteX56" fmla="*/ 1146071 w 2325894"/>
              <a:gd name="connsiteY56" fmla="*/ 0 h 2180854"/>
              <a:gd name="connsiteX57" fmla="*/ 1169414 w 2325894"/>
              <a:gd name="connsiteY57" fmla="*/ 0 h 2180854"/>
              <a:gd name="connsiteX58" fmla="*/ 1182030 w 2325894"/>
              <a:gd name="connsiteY58" fmla="*/ 82429 h 2180854"/>
              <a:gd name="connsiteX59" fmla="*/ 2206679 w 2325894"/>
              <a:gd name="connsiteY59" fmla="*/ 1008912 h 2180854"/>
              <a:gd name="connsiteX60" fmla="*/ 2325894 w 2325894"/>
              <a:gd name="connsiteY60" fmla="*/ 1014951 h 2180854"/>
              <a:gd name="connsiteX61" fmla="*/ 2325894 w 2325894"/>
              <a:gd name="connsiteY61" fmla="*/ 1038052 h 2180854"/>
              <a:gd name="connsiteX62" fmla="*/ 2204323 w 2325894"/>
              <a:gd name="connsiteY62" fmla="*/ 1031893 h 2180854"/>
              <a:gd name="connsiteX63" fmla="*/ 1159398 w 2325894"/>
              <a:gd name="connsiteY63" fmla="*/ 87072 h 2180854"/>
              <a:gd name="connsiteX64" fmla="*/ 1017789 w 2325894"/>
              <a:gd name="connsiteY64" fmla="*/ 0 h 2180854"/>
              <a:gd name="connsiteX65" fmla="*/ 1041132 w 2325894"/>
              <a:gd name="connsiteY65" fmla="*/ 0 h 2180854"/>
              <a:gd name="connsiteX66" fmla="*/ 1057661 w 2325894"/>
              <a:gd name="connsiteY66" fmla="*/ 107992 h 2180854"/>
              <a:gd name="connsiteX67" fmla="*/ 2193716 w 2325894"/>
              <a:gd name="connsiteY67" fmla="*/ 1135208 h 2180854"/>
              <a:gd name="connsiteX68" fmla="*/ 2325894 w 2325894"/>
              <a:gd name="connsiteY68" fmla="*/ 1141903 h 2180854"/>
              <a:gd name="connsiteX69" fmla="*/ 2325894 w 2325894"/>
              <a:gd name="connsiteY69" fmla="*/ 1165004 h 2180854"/>
              <a:gd name="connsiteX70" fmla="*/ 2191361 w 2325894"/>
              <a:gd name="connsiteY70" fmla="*/ 1158189 h 2180854"/>
              <a:gd name="connsiteX71" fmla="*/ 1035029 w 2325894"/>
              <a:gd name="connsiteY71" fmla="*/ 112636 h 2180854"/>
              <a:gd name="connsiteX72" fmla="*/ 889397 w 2325894"/>
              <a:gd name="connsiteY72" fmla="*/ 0 h 2180854"/>
              <a:gd name="connsiteX73" fmla="*/ 912837 w 2325894"/>
              <a:gd name="connsiteY73" fmla="*/ 0 h 2180854"/>
              <a:gd name="connsiteX74" fmla="*/ 933296 w 2325894"/>
              <a:gd name="connsiteY74" fmla="*/ 133667 h 2180854"/>
              <a:gd name="connsiteX75" fmla="*/ 2180754 w 2325894"/>
              <a:gd name="connsiteY75" fmla="*/ 1261608 h 2180854"/>
              <a:gd name="connsiteX76" fmla="*/ 2325894 w 2325894"/>
              <a:gd name="connsiteY76" fmla="*/ 1268960 h 2180854"/>
              <a:gd name="connsiteX77" fmla="*/ 2325894 w 2325894"/>
              <a:gd name="connsiteY77" fmla="*/ 1292061 h 2180854"/>
              <a:gd name="connsiteX78" fmla="*/ 2178378 w 2325894"/>
              <a:gd name="connsiteY78" fmla="*/ 1284588 h 2180854"/>
              <a:gd name="connsiteX79" fmla="*/ 910550 w 2325894"/>
              <a:gd name="connsiteY79" fmla="*/ 138199 h 2180854"/>
              <a:gd name="connsiteX80" fmla="*/ 761929 w 2325894"/>
              <a:gd name="connsiteY80" fmla="*/ 0 h 2180854"/>
              <a:gd name="connsiteX81" fmla="*/ 785032 w 2325894"/>
              <a:gd name="connsiteY81" fmla="*/ 0 h 2180854"/>
              <a:gd name="connsiteX82" fmla="*/ 785312 w 2325894"/>
              <a:gd name="connsiteY82" fmla="*/ 5523 h 2180854"/>
              <a:gd name="connsiteX83" fmla="*/ 2167790 w 2325894"/>
              <a:gd name="connsiteY83" fmla="*/ 1387884 h 2180854"/>
              <a:gd name="connsiteX84" fmla="*/ 2325894 w 2325894"/>
              <a:gd name="connsiteY84" fmla="*/ 1395894 h 2180854"/>
              <a:gd name="connsiteX85" fmla="*/ 2325894 w 2325894"/>
              <a:gd name="connsiteY85" fmla="*/ 1418995 h 2180854"/>
              <a:gd name="connsiteX86" fmla="*/ 2165434 w 2325894"/>
              <a:gd name="connsiteY86" fmla="*/ 1410866 h 2180854"/>
              <a:gd name="connsiteX87" fmla="*/ 762328 w 2325894"/>
              <a:gd name="connsiteY87" fmla="*/ 7877 h 2180854"/>
              <a:gd name="connsiteX88" fmla="*/ 634980 w 2325894"/>
              <a:gd name="connsiteY88" fmla="*/ 0 h 2180854"/>
              <a:gd name="connsiteX89" fmla="*/ 658083 w 2325894"/>
              <a:gd name="connsiteY89" fmla="*/ 0 h 2180854"/>
              <a:gd name="connsiteX90" fmla="*/ 659019 w 2325894"/>
              <a:gd name="connsiteY90" fmla="*/ 18476 h 2180854"/>
              <a:gd name="connsiteX91" fmla="*/ 2154827 w 2325894"/>
              <a:gd name="connsiteY91" fmla="*/ 1514157 h 2180854"/>
              <a:gd name="connsiteX92" fmla="*/ 2325894 w 2325894"/>
              <a:gd name="connsiteY92" fmla="*/ 1522823 h 2180854"/>
              <a:gd name="connsiteX93" fmla="*/ 2325894 w 2325894"/>
              <a:gd name="connsiteY93" fmla="*/ 1545924 h 2180854"/>
              <a:gd name="connsiteX94" fmla="*/ 2152472 w 2325894"/>
              <a:gd name="connsiteY94" fmla="*/ 1537138 h 2180854"/>
              <a:gd name="connsiteX95" fmla="*/ 636036 w 2325894"/>
              <a:gd name="connsiteY95" fmla="*/ 20831 h 2180854"/>
              <a:gd name="connsiteX96" fmla="*/ 507911 w 2325894"/>
              <a:gd name="connsiteY96" fmla="*/ 0 h 2180854"/>
              <a:gd name="connsiteX97" fmla="*/ 531128 w 2325894"/>
              <a:gd name="connsiteY97" fmla="*/ 0 h 2180854"/>
              <a:gd name="connsiteX98" fmla="*/ 532727 w 2325894"/>
              <a:gd name="connsiteY98" fmla="*/ 31559 h 2180854"/>
              <a:gd name="connsiteX99" fmla="*/ 2141864 w 2325894"/>
              <a:gd name="connsiteY99" fmla="*/ 1640562 h 2180854"/>
              <a:gd name="connsiteX100" fmla="*/ 2325894 w 2325894"/>
              <a:gd name="connsiteY100" fmla="*/ 1649885 h 2180854"/>
              <a:gd name="connsiteX101" fmla="*/ 2325894 w 2325894"/>
              <a:gd name="connsiteY101" fmla="*/ 1672981 h 2180854"/>
              <a:gd name="connsiteX102" fmla="*/ 2139488 w 2325894"/>
              <a:gd name="connsiteY102" fmla="*/ 1663539 h 2180854"/>
              <a:gd name="connsiteX103" fmla="*/ 509624 w 2325894"/>
              <a:gd name="connsiteY103" fmla="*/ 33818 h 2180854"/>
              <a:gd name="connsiteX104" fmla="*/ 380961 w 2325894"/>
              <a:gd name="connsiteY104" fmla="*/ 0 h 2180854"/>
              <a:gd name="connsiteX105" fmla="*/ 404065 w 2325894"/>
              <a:gd name="connsiteY105" fmla="*/ 0 h 2180854"/>
              <a:gd name="connsiteX106" fmla="*/ 406316 w 2325894"/>
              <a:gd name="connsiteY106" fmla="*/ 44437 h 2180854"/>
              <a:gd name="connsiteX107" fmla="*/ 2128900 w 2325894"/>
              <a:gd name="connsiteY107" fmla="*/ 1766854 h 2180854"/>
              <a:gd name="connsiteX108" fmla="*/ 2325894 w 2325894"/>
              <a:gd name="connsiteY108" fmla="*/ 1776833 h 2180854"/>
              <a:gd name="connsiteX109" fmla="*/ 2325894 w 2325894"/>
              <a:gd name="connsiteY109" fmla="*/ 1799934 h 2180854"/>
              <a:gd name="connsiteX110" fmla="*/ 2126525 w 2325894"/>
              <a:gd name="connsiteY110" fmla="*/ 1789835 h 2180854"/>
              <a:gd name="connsiteX111" fmla="*/ 383332 w 2325894"/>
              <a:gd name="connsiteY111" fmla="*/ 46792 h 2180854"/>
              <a:gd name="connsiteX112" fmla="*/ 254013 w 2325894"/>
              <a:gd name="connsiteY112" fmla="*/ 0 h 2180854"/>
              <a:gd name="connsiteX113" fmla="*/ 277116 w 2325894"/>
              <a:gd name="connsiteY113" fmla="*/ 0 h 2180854"/>
              <a:gd name="connsiteX114" fmla="*/ 280023 w 2325894"/>
              <a:gd name="connsiteY114" fmla="*/ 57371 h 2180854"/>
              <a:gd name="connsiteX115" fmla="*/ 2115917 w 2325894"/>
              <a:gd name="connsiteY115" fmla="*/ 1893125 h 2180854"/>
              <a:gd name="connsiteX116" fmla="*/ 2325894 w 2325894"/>
              <a:gd name="connsiteY116" fmla="*/ 1903762 h 2180854"/>
              <a:gd name="connsiteX117" fmla="*/ 2325894 w 2325894"/>
              <a:gd name="connsiteY117" fmla="*/ 1926863 h 2180854"/>
              <a:gd name="connsiteX118" fmla="*/ 2113563 w 2325894"/>
              <a:gd name="connsiteY118" fmla="*/ 1916107 h 2180854"/>
              <a:gd name="connsiteX119" fmla="*/ 257040 w 2325894"/>
              <a:gd name="connsiteY119" fmla="*/ 59745 h 2180854"/>
              <a:gd name="connsiteX120" fmla="*/ 126949 w 2325894"/>
              <a:gd name="connsiteY120" fmla="*/ 0 h 2180854"/>
              <a:gd name="connsiteX121" fmla="*/ 150160 w 2325894"/>
              <a:gd name="connsiteY121" fmla="*/ 0 h 2180854"/>
              <a:gd name="connsiteX122" fmla="*/ 153729 w 2325894"/>
              <a:gd name="connsiteY122" fmla="*/ 70454 h 2180854"/>
              <a:gd name="connsiteX123" fmla="*/ 2102955 w 2325894"/>
              <a:gd name="connsiteY123" fmla="*/ 2019530 h 2180854"/>
              <a:gd name="connsiteX124" fmla="*/ 2325894 w 2325894"/>
              <a:gd name="connsiteY124" fmla="*/ 2030824 h 2180854"/>
              <a:gd name="connsiteX125" fmla="*/ 2325894 w 2325894"/>
              <a:gd name="connsiteY125" fmla="*/ 2053925 h 2180854"/>
              <a:gd name="connsiteX126" fmla="*/ 2100598 w 2325894"/>
              <a:gd name="connsiteY126" fmla="*/ 2042512 h 2180854"/>
              <a:gd name="connsiteX127" fmla="*/ 130633 w 2325894"/>
              <a:gd name="connsiteY127" fmla="*/ 72714 h 2180854"/>
              <a:gd name="connsiteX128" fmla="*/ 0 w 2325894"/>
              <a:gd name="connsiteY128" fmla="*/ 0 h 2180854"/>
              <a:gd name="connsiteX129" fmla="*/ 23103 w 2325894"/>
              <a:gd name="connsiteY129" fmla="*/ 0 h 2180854"/>
              <a:gd name="connsiteX130" fmla="*/ 27324 w 2325894"/>
              <a:gd name="connsiteY130" fmla="*/ 83311 h 2180854"/>
              <a:gd name="connsiteX131" fmla="*/ 2089991 w 2325894"/>
              <a:gd name="connsiteY131" fmla="*/ 2145803 h 2180854"/>
              <a:gd name="connsiteX132" fmla="*/ 2325894 w 2325894"/>
              <a:gd name="connsiteY132" fmla="*/ 2157753 h 2180854"/>
              <a:gd name="connsiteX133" fmla="*/ 2325894 w 2325894"/>
              <a:gd name="connsiteY133" fmla="*/ 2180854 h 2180854"/>
              <a:gd name="connsiteX134" fmla="*/ 2087636 w 2325894"/>
              <a:gd name="connsiteY134" fmla="*/ 2168784 h 2180854"/>
              <a:gd name="connsiteX135" fmla="*/ 4341 w 2325894"/>
              <a:gd name="connsiteY135" fmla="*/ 85667 h 218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2325894" h="2180854">
                <a:moveTo>
                  <a:pt x="2066927" y="0"/>
                </a:moveTo>
                <a:lnTo>
                  <a:pt x="2098882" y="0"/>
                </a:lnTo>
                <a:lnTo>
                  <a:pt x="2128893" y="44463"/>
                </a:lnTo>
                <a:cubicBezTo>
                  <a:pt x="2166753" y="82308"/>
                  <a:pt x="2215417" y="109341"/>
                  <a:pt x="2269798" y="120493"/>
                </a:cubicBezTo>
                <a:lnTo>
                  <a:pt x="2325894" y="126162"/>
                </a:lnTo>
                <a:lnTo>
                  <a:pt x="2325894" y="149263"/>
                </a:lnTo>
                <a:lnTo>
                  <a:pt x="2265120" y="143117"/>
                </a:lnTo>
                <a:cubicBezTo>
                  <a:pt x="2186576" y="127002"/>
                  <a:pt x="2119077" y="80290"/>
                  <a:pt x="2075647" y="16048"/>
                </a:cubicBezTo>
                <a:close/>
                <a:moveTo>
                  <a:pt x="1926448" y="0"/>
                </a:moveTo>
                <a:lnTo>
                  <a:pt x="1950522" y="0"/>
                </a:lnTo>
                <a:lnTo>
                  <a:pt x="1952130" y="5167"/>
                </a:lnTo>
                <a:cubicBezTo>
                  <a:pt x="2003529" y="126455"/>
                  <a:pt x="2112323" y="217766"/>
                  <a:pt x="2244242" y="244834"/>
                </a:cubicBezTo>
                <a:lnTo>
                  <a:pt x="2325894" y="253091"/>
                </a:lnTo>
                <a:lnTo>
                  <a:pt x="2325894" y="276192"/>
                </a:lnTo>
                <a:lnTo>
                  <a:pt x="2239598" y="267464"/>
                </a:lnTo>
                <a:cubicBezTo>
                  <a:pt x="2100173" y="238852"/>
                  <a:pt x="1985178" y="142334"/>
                  <a:pt x="1930848" y="14141"/>
                </a:cubicBezTo>
                <a:close/>
                <a:moveTo>
                  <a:pt x="1794114" y="0"/>
                </a:moveTo>
                <a:lnTo>
                  <a:pt x="1818202" y="0"/>
                </a:lnTo>
                <a:lnTo>
                  <a:pt x="1835170" y="54535"/>
                </a:lnTo>
                <a:cubicBezTo>
                  <a:pt x="1902650" y="213778"/>
                  <a:pt x="2045483" y="333656"/>
                  <a:pt x="2218687" y="369191"/>
                </a:cubicBezTo>
                <a:lnTo>
                  <a:pt x="2325894" y="380032"/>
                </a:lnTo>
                <a:lnTo>
                  <a:pt x="2325894" y="403132"/>
                </a:lnTo>
                <a:lnTo>
                  <a:pt x="2214043" y="391825"/>
                </a:lnTo>
                <a:cubicBezTo>
                  <a:pt x="2033333" y="354761"/>
                  <a:pt x="1884299" y="229720"/>
                  <a:pt x="1813889" y="63559"/>
                </a:cubicBezTo>
                <a:close/>
                <a:moveTo>
                  <a:pt x="1661683" y="0"/>
                </a:moveTo>
                <a:lnTo>
                  <a:pt x="1685874" y="0"/>
                </a:lnTo>
                <a:lnTo>
                  <a:pt x="1718212" y="103965"/>
                </a:lnTo>
                <a:cubicBezTo>
                  <a:pt x="1801772" y="301203"/>
                  <a:pt x="1978643" y="449654"/>
                  <a:pt x="2193133" y="493659"/>
                </a:cubicBezTo>
                <a:lnTo>
                  <a:pt x="2325894" y="507083"/>
                </a:lnTo>
                <a:lnTo>
                  <a:pt x="2325894" y="530183"/>
                </a:lnTo>
                <a:lnTo>
                  <a:pt x="2188450" y="516288"/>
                </a:lnTo>
                <a:cubicBezTo>
                  <a:pt x="1966399" y="470740"/>
                  <a:pt x="1783312" y="317082"/>
                  <a:pt x="1696817" y="112939"/>
                </a:cubicBezTo>
                <a:close/>
                <a:moveTo>
                  <a:pt x="1531553" y="0"/>
                </a:moveTo>
                <a:lnTo>
                  <a:pt x="1554659" y="0"/>
                </a:lnTo>
                <a:lnTo>
                  <a:pt x="1555243" y="5776"/>
                </a:lnTo>
                <a:cubicBezTo>
                  <a:pt x="1623483" y="338327"/>
                  <a:pt x="1902268" y="594992"/>
                  <a:pt x="2245588" y="629962"/>
                </a:cubicBezTo>
                <a:lnTo>
                  <a:pt x="2325894" y="634030"/>
                </a:lnTo>
                <a:lnTo>
                  <a:pt x="2325894" y="657131"/>
                </a:lnTo>
                <a:lnTo>
                  <a:pt x="2243214" y="652943"/>
                </a:lnTo>
                <a:cubicBezTo>
                  <a:pt x="1889750" y="616944"/>
                  <a:pt x="1602834" y="352727"/>
                  <a:pt x="1532607" y="10419"/>
                </a:cubicBezTo>
                <a:close/>
                <a:moveTo>
                  <a:pt x="1404609" y="0"/>
                </a:moveTo>
                <a:lnTo>
                  <a:pt x="1427709" y="0"/>
                </a:lnTo>
                <a:lnTo>
                  <a:pt x="1430873" y="31287"/>
                </a:lnTo>
                <a:cubicBezTo>
                  <a:pt x="1510102" y="417452"/>
                  <a:pt x="1833798" y="715609"/>
                  <a:pt x="2232606" y="756233"/>
                </a:cubicBezTo>
                <a:lnTo>
                  <a:pt x="2325894" y="760959"/>
                </a:lnTo>
                <a:lnTo>
                  <a:pt x="2325894" y="784060"/>
                </a:lnTo>
                <a:lnTo>
                  <a:pt x="2230270" y="779216"/>
                </a:lnTo>
                <a:cubicBezTo>
                  <a:pt x="1821463" y="737574"/>
                  <a:pt x="1489501" y="431938"/>
                  <a:pt x="1408246" y="35964"/>
                </a:cubicBezTo>
                <a:close/>
                <a:moveTo>
                  <a:pt x="1274343" y="0"/>
                </a:moveTo>
                <a:lnTo>
                  <a:pt x="1300756" y="0"/>
                </a:lnTo>
                <a:lnTo>
                  <a:pt x="1306507" y="56884"/>
                </a:lnTo>
                <a:cubicBezTo>
                  <a:pt x="1396745" y="496788"/>
                  <a:pt x="1765420" y="836372"/>
                  <a:pt x="2219643" y="882640"/>
                </a:cubicBezTo>
                <a:lnTo>
                  <a:pt x="2325894" y="888022"/>
                </a:lnTo>
                <a:lnTo>
                  <a:pt x="2325894" y="911123"/>
                </a:lnTo>
                <a:lnTo>
                  <a:pt x="2217286" y="905621"/>
                </a:lnTo>
                <a:cubicBezTo>
                  <a:pt x="1752979" y="858324"/>
                  <a:pt x="1376027" y="511189"/>
                  <a:pt x="1283761" y="61528"/>
                </a:cubicBezTo>
                <a:close/>
                <a:moveTo>
                  <a:pt x="1146071" y="0"/>
                </a:moveTo>
                <a:lnTo>
                  <a:pt x="1169414" y="0"/>
                </a:lnTo>
                <a:lnTo>
                  <a:pt x="1182030" y="82429"/>
                </a:lnTo>
                <a:cubicBezTo>
                  <a:pt x="1283296" y="576000"/>
                  <a:pt x="1697029" y="957001"/>
                  <a:pt x="2206679" y="1008912"/>
                </a:cubicBezTo>
                <a:lnTo>
                  <a:pt x="2325894" y="1014951"/>
                </a:lnTo>
                <a:lnTo>
                  <a:pt x="2325894" y="1038052"/>
                </a:lnTo>
                <a:lnTo>
                  <a:pt x="2204323" y="1031893"/>
                </a:lnTo>
                <a:cubicBezTo>
                  <a:pt x="1684600" y="978953"/>
                  <a:pt x="1262670" y="590398"/>
                  <a:pt x="1159398" y="87072"/>
                </a:cubicBezTo>
                <a:close/>
                <a:moveTo>
                  <a:pt x="1017789" y="0"/>
                </a:moveTo>
                <a:lnTo>
                  <a:pt x="1041132" y="0"/>
                </a:lnTo>
                <a:lnTo>
                  <a:pt x="1057661" y="107992"/>
                </a:lnTo>
                <a:cubicBezTo>
                  <a:pt x="1169939" y="655229"/>
                  <a:pt x="1628650" y="1077653"/>
                  <a:pt x="2193716" y="1135208"/>
                </a:cubicBezTo>
                <a:lnTo>
                  <a:pt x="2325894" y="1141903"/>
                </a:lnTo>
                <a:lnTo>
                  <a:pt x="2325894" y="1165004"/>
                </a:lnTo>
                <a:lnTo>
                  <a:pt x="2191361" y="1158189"/>
                </a:lnTo>
                <a:cubicBezTo>
                  <a:pt x="1616222" y="1099606"/>
                  <a:pt x="1149313" y="669630"/>
                  <a:pt x="1035029" y="112636"/>
                </a:cubicBezTo>
                <a:close/>
                <a:moveTo>
                  <a:pt x="889397" y="0"/>
                </a:moveTo>
                <a:lnTo>
                  <a:pt x="912837" y="0"/>
                </a:lnTo>
                <a:lnTo>
                  <a:pt x="933296" y="133667"/>
                </a:lnTo>
                <a:cubicBezTo>
                  <a:pt x="1056582" y="734570"/>
                  <a:pt x="1560272" y="1198411"/>
                  <a:pt x="2180754" y="1261608"/>
                </a:cubicBezTo>
                <a:lnTo>
                  <a:pt x="2325894" y="1268960"/>
                </a:lnTo>
                <a:lnTo>
                  <a:pt x="2325894" y="1292061"/>
                </a:lnTo>
                <a:lnTo>
                  <a:pt x="2178378" y="1284588"/>
                </a:lnTo>
                <a:cubicBezTo>
                  <a:pt x="1547742" y="1220351"/>
                  <a:pt x="1035844" y="748879"/>
                  <a:pt x="910550" y="138199"/>
                </a:cubicBezTo>
                <a:close/>
                <a:moveTo>
                  <a:pt x="761929" y="0"/>
                </a:moveTo>
                <a:lnTo>
                  <a:pt x="785032" y="0"/>
                </a:lnTo>
                <a:lnTo>
                  <a:pt x="785312" y="5523"/>
                </a:lnTo>
                <a:cubicBezTo>
                  <a:pt x="859466" y="733364"/>
                  <a:pt x="1439889" y="1313736"/>
                  <a:pt x="2167790" y="1387884"/>
                </a:cubicBezTo>
                <a:lnTo>
                  <a:pt x="2325894" y="1395894"/>
                </a:lnTo>
                <a:lnTo>
                  <a:pt x="2325894" y="1418995"/>
                </a:lnTo>
                <a:lnTo>
                  <a:pt x="2165434" y="1410866"/>
                </a:lnTo>
                <a:cubicBezTo>
                  <a:pt x="1426685" y="1335609"/>
                  <a:pt x="837591" y="746563"/>
                  <a:pt x="762328" y="7877"/>
                </a:cubicBezTo>
                <a:close/>
                <a:moveTo>
                  <a:pt x="634980" y="0"/>
                </a:moveTo>
                <a:lnTo>
                  <a:pt x="658083" y="0"/>
                </a:lnTo>
                <a:lnTo>
                  <a:pt x="659019" y="18476"/>
                </a:lnTo>
                <a:cubicBezTo>
                  <a:pt x="739252" y="805990"/>
                  <a:pt x="1367247" y="1433931"/>
                  <a:pt x="2154827" y="1514157"/>
                </a:cubicBezTo>
                <a:lnTo>
                  <a:pt x="2325894" y="1522823"/>
                </a:lnTo>
                <a:lnTo>
                  <a:pt x="2325894" y="1545924"/>
                </a:lnTo>
                <a:lnTo>
                  <a:pt x="2152472" y="1537138"/>
                </a:lnTo>
                <a:cubicBezTo>
                  <a:pt x="1354048" y="1455804"/>
                  <a:pt x="717377" y="819188"/>
                  <a:pt x="636036" y="20831"/>
                </a:cubicBezTo>
                <a:close/>
                <a:moveTo>
                  <a:pt x="507911" y="0"/>
                </a:moveTo>
                <a:lnTo>
                  <a:pt x="531128" y="0"/>
                </a:lnTo>
                <a:lnTo>
                  <a:pt x="532727" y="31559"/>
                </a:lnTo>
                <a:cubicBezTo>
                  <a:pt x="619037" y="878744"/>
                  <a:pt x="1294606" y="1554259"/>
                  <a:pt x="2141864" y="1640562"/>
                </a:cubicBezTo>
                <a:lnTo>
                  <a:pt x="2325894" y="1649885"/>
                </a:lnTo>
                <a:lnTo>
                  <a:pt x="2325894" y="1672981"/>
                </a:lnTo>
                <a:lnTo>
                  <a:pt x="2139488" y="1663539"/>
                </a:lnTo>
                <a:cubicBezTo>
                  <a:pt x="1281294" y="1576127"/>
                  <a:pt x="597044" y="891939"/>
                  <a:pt x="509624" y="33818"/>
                </a:cubicBezTo>
                <a:close/>
                <a:moveTo>
                  <a:pt x="380961" y="0"/>
                </a:moveTo>
                <a:lnTo>
                  <a:pt x="404065" y="0"/>
                </a:lnTo>
                <a:lnTo>
                  <a:pt x="406316" y="44437"/>
                </a:lnTo>
                <a:cubicBezTo>
                  <a:pt x="498717" y="951387"/>
                  <a:pt x="1221951" y="1674473"/>
                  <a:pt x="2128900" y="1766854"/>
                </a:cubicBezTo>
                <a:lnTo>
                  <a:pt x="2325894" y="1776833"/>
                </a:lnTo>
                <a:lnTo>
                  <a:pt x="2325894" y="1799934"/>
                </a:lnTo>
                <a:lnTo>
                  <a:pt x="2126525" y="1789835"/>
                </a:lnTo>
                <a:cubicBezTo>
                  <a:pt x="1208653" y="1696346"/>
                  <a:pt x="476829" y="964585"/>
                  <a:pt x="383332" y="46792"/>
                </a:cubicBezTo>
                <a:close/>
                <a:moveTo>
                  <a:pt x="254013" y="0"/>
                </a:moveTo>
                <a:lnTo>
                  <a:pt x="277116" y="0"/>
                </a:lnTo>
                <a:lnTo>
                  <a:pt x="280023" y="57371"/>
                </a:lnTo>
                <a:cubicBezTo>
                  <a:pt x="378489" y="1023914"/>
                  <a:pt x="1149211" y="1794655"/>
                  <a:pt x="2115917" y="1893125"/>
                </a:cubicBezTo>
                <a:lnTo>
                  <a:pt x="2325894" y="1903762"/>
                </a:lnTo>
                <a:lnTo>
                  <a:pt x="2325894" y="1926863"/>
                </a:lnTo>
                <a:lnTo>
                  <a:pt x="2113563" y="1916107"/>
                </a:lnTo>
                <a:cubicBezTo>
                  <a:pt x="1136012" y="1816541"/>
                  <a:pt x="356615" y="1037211"/>
                  <a:pt x="257040" y="59745"/>
                </a:cubicBezTo>
                <a:close/>
                <a:moveTo>
                  <a:pt x="126949" y="0"/>
                </a:moveTo>
                <a:lnTo>
                  <a:pt x="150160" y="0"/>
                </a:lnTo>
                <a:lnTo>
                  <a:pt x="153729" y="70454"/>
                </a:lnTo>
                <a:cubicBezTo>
                  <a:pt x="258274" y="1096671"/>
                  <a:pt x="1076570" y="1914983"/>
                  <a:pt x="2102955" y="2019530"/>
                </a:cubicBezTo>
                <a:lnTo>
                  <a:pt x="2325894" y="2030824"/>
                </a:lnTo>
                <a:lnTo>
                  <a:pt x="2325894" y="2053925"/>
                </a:lnTo>
                <a:lnTo>
                  <a:pt x="2100598" y="2042512"/>
                </a:lnTo>
                <a:cubicBezTo>
                  <a:pt x="1063358" y="1936856"/>
                  <a:pt x="236298" y="1109866"/>
                  <a:pt x="130633" y="72714"/>
                </a:cubicBezTo>
                <a:close/>
                <a:moveTo>
                  <a:pt x="0" y="0"/>
                </a:moveTo>
                <a:lnTo>
                  <a:pt x="23103" y="0"/>
                </a:lnTo>
                <a:lnTo>
                  <a:pt x="27324" y="83311"/>
                </a:lnTo>
                <a:cubicBezTo>
                  <a:pt x="137958" y="1169290"/>
                  <a:pt x="1003916" y="2035178"/>
                  <a:pt x="2089991" y="2145803"/>
                </a:cubicBezTo>
                <a:lnTo>
                  <a:pt x="2325894" y="2157753"/>
                </a:lnTo>
                <a:lnTo>
                  <a:pt x="2325894" y="2180854"/>
                </a:lnTo>
                <a:lnTo>
                  <a:pt x="2087636" y="2168784"/>
                </a:lnTo>
                <a:cubicBezTo>
                  <a:pt x="990717" y="2057051"/>
                  <a:pt x="116084" y="1182492"/>
                  <a:pt x="4341" y="85667"/>
                </a:cubicBezTo>
                <a:close/>
              </a:path>
            </a:pathLst>
          </a:custGeom>
          <a:solidFill>
            <a:srgbClr val="E6F0FE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928" y="2119122"/>
            <a:ext cx="8010144" cy="212598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783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1840" y="1796796"/>
            <a:ext cx="5260086" cy="1220724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2475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7" name="Text Placeholder 54">
            <a:extLst>
              <a:ext uri="{FF2B5EF4-FFF2-40B4-BE49-F238E27FC236}">
                <a16:creationId xmlns:a16="http://schemas.microsoft.com/office/drawing/2014/main" id="{A493C80D-2813-9E70-8901-D4B9EA4DD7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08910" y="1488186"/>
            <a:ext cx="576072" cy="1220724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7500" b="1"/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A2733C45-7C53-2BC5-3F62-D069650A79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91840" y="3231357"/>
            <a:ext cx="2949179" cy="441722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54">
            <a:extLst>
              <a:ext uri="{FF2B5EF4-FFF2-40B4-BE49-F238E27FC236}">
                <a16:creationId xmlns:a16="http://schemas.microsoft.com/office/drawing/2014/main" id="{B1D62231-87CB-21EC-CF8C-46276AD1F9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25462" y="2407158"/>
            <a:ext cx="576072" cy="1220724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7500" b="1"/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32" name="Image 1" descr="preencoded.png">
            <a:extLst>
              <a:ext uri="{FF2B5EF4-FFF2-40B4-BE49-F238E27FC236}">
                <a16:creationId xmlns:a16="http://schemas.microsoft.com/office/drawing/2014/main" id="{2A3EC91E-4089-D366-06D3-3E66F93DFAF3}"/>
              </a:ext>
            </a:extLst>
          </p:cNvPr>
          <p:cNvSpPr/>
          <p:nvPr/>
        </p:nvSpPr>
        <p:spPr>
          <a:xfrm>
            <a:off x="-5338" y="0"/>
            <a:ext cx="1913239" cy="51435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sz="1350" dirty="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0F595E1-C910-3710-90E9-AF5FFCE05861}"/>
              </a:ext>
            </a:extLst>
          </p:cNvPr>
          <p:cNvSpPr/>
          <p:nvPr userDrawn="1"/>
        </p:nvSpPr>
        <p:spPr>
          <a:xfrm>
            <a:off x="-7061" y="0"/>
            <a:ext cx="1911443" cy="1916721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sz="1350" dirty="0"/>
          </a:p>
        </p:txBody>
      </p:sp>
      <p:sp>
        <p:nvSpPr>
          <p:cNvPr id="33" name="Image 4" descr="preencoded.png">
            <a:extLst>
              <a:ext uri="{FF2B5EF4-FFF2-40B4-BE49-F238E27FC236}">
                <a16:creationId xmlns:a16="http://schemas.microsoft.com/office/drawing/2014/main" id="{EC46DC71-C12A-96C8-3FE2-AA95AB58B349}"/>
              </a:ext>
            </a:extLst>
          </p:cNvPr>
          <p:cNvSpPr/>
          <p:nvPr/>
        </p:nvSpPr>
        <p:spPr>
          <a:xfrm>
            <a:off x="1907901" y="0"/>
            <a:ext cx="1920255" cy="1920255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/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sz="1350" dirty="0"/>
          </a:p>
        </p:txBody>
      </p:sp>
      <p:sp>
        <p:nvSpPr>
          <p:cNvPr id="29" name="Freeform 70">
            <a:extLst>
              <a:ext uri="{FF2B5EF4-FFF2-40B4-BE49-F238E27FC236}">
                <a16:creationId xmlns:a16="http://schemas.microsoft.com/office/drawing/2014/main" id="{AA39EF58-54F1-4AC9-1D83-2E7DEEAAEA6A}"/>
              </a:ext>
            </a:extLst>
          </p:cNvPr>
          <p:cNvSpPr>
            <a:spLocks/>
          </p:cNvSpPr>
          <p:nvPr userDrawn="1"/>
        </p:nvSpPr>
        <p:spPr bwMode="auto">
          <a:xfrm flipH="1">
            <a:off x="1901438" y="3231350"/>
            <a:ext cx="1913238" cy="192033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 dirty="0"/>
          </a:p>
        </p:txBody>
      </p:sp>
      <p:sp>
        <p:nvSpPr>
          <p:cNvPr id="31" name="Freeform 70">
            <a:extLst>
              <a:ext uri="{FF2B5EF4-FFF2-40B4-BE49-F238E27FC236}">
                <a16:creationId xmlns:a16="http://schemas.microsoft.com/office/drawing/2014/main" id="{0C320934-59CC-4123-C7C1-FEEE89F3045F}"/>
              </a:ext>
            </a:extLst>
          </p:cNvPr>
          <p:cNvSpPr>
            <a:spLocks/>
          </p:cNvSpPr>
          <p:nvPr userDrawn="1"/>
        </p:nvSpPr>
        <p:spPr bwMode="auto">
          <a:xfrm flipH="1">
            <a:off x="-7963" y="3231350"/>
            <a:ext cx="1913238" cy="192033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366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CC43996-DAC9-130F-CB05-4A8A90381D37}"/>
              </a:ext>
            </a:extLst>
          </p:cNvPr>
          <p:cNvSpPr/>
          <p:nvPr userDrawn="1"/>
        </p:nvSpPr>
        <p:spPr>
          <a:xfrm>
            <a:off x="-18048" y="2543175"/>
            <a:ext cx="9162047" cy="26003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338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B58B80-D2DB-A0A1-0362-1157E9087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9179" y="1794017"/>
            <a:ext cx="1947672" cy="1947672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9179" y="3742136"/>
            <a:ext cx="1949053" cy="832247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35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7664" y="4199817"/>
            <a:ext cx="1712604" cy="273844"/>
          </a:xfrm>
        </p:spPr>
        <p:txBody>
          <a:bodyPr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638021" y="1794464"/>
            <a:ext cx="1947672" cy="1947672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7561" y="3742583"/>
            <a:ext cx="1949053" cy="832247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35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55555" y="4200264"/>
            <a:ext cx="1712604" cy="273844"/>
          </a:xfrm>
        </p:spPr>
        <p:txBody>
          <a:bodyPr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706863" y="1794911"/>
            <a:ext cx="1947672" cy="1947672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05942" y="3743030"/>
            <a:ext cx="1949053" cy="832247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35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24397" y="4200711"/>
            <a:ext cx="1712604" cy="273844"/>
          </a:xfrm>
        </p:spPr>
        <p:txBody>
          <a:bodyPr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775704" y="1794911"/>
            <a:ext cx="1947672" cy="1947672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774324" y="3743030"/>
            <a:ext cx="1949053" cy="832247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35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93238" y="4200711"/>
            <a:ext cx="1712604" cy="273844"/>
          </a:xfrm>
        </p:spPr>
        <p:txBody>
          <a:bodyPr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56497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214" y="404622"/>
            <a:ext cx="8003286" cy="57607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B58B80-D2DB-A0A1-0362-1157E9087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29600" y="342900"/>
            <a:ext cx="740664" cy="205740"/>
          </a:xfrm>
        </p:spPr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262" y="1159002"/>
            <a:ext cx="1522476" cy="13716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3262" y="2393442"/>
            <a:ext cx="1522476" cy="521208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050" b="1" cap="all" spc="15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3262" y="2712720"/>
            <a:ext cx="1522476" cy="137160"/>
          </a:xfrm>
        </p:spPr>
        <p:txBody>
          <a:bodyPr anchor="ctr">
            <a:noAutofit/>
          </a:bodyPr>
          <a:lstStyle>
            <a:lvl1pPr marL="0" indent="0" algn="ctr">
              <a:buNone/>
              <a:defRPr sz="900" spc="15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0" name="Picture Placeholder 16">
            <a:extLst>
              <a:ext uri="{FF2B5EF4-FFF2-40B4-BE49-F238E27FC236}">
                <a16:creationId xmlns:a16="http://schemas.microsoft.com/office/drawing/2014/main" id="{BB749B9A-080F-37C0-08E6-909A5DA554D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53262" y="3108198"/>
            <a:ext cx="1522476" cy="13716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4C7516E-0853-87BE-108B-697DD8E0DA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53262" y="4342638"/>
            <a:ext cx="1522476" cy="521208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050" b="1" cap="all" spc="15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FB1A74E1-7CEB-F501-F998-7361A20F734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53262" y="4661916"/>
            <a:ext cx="1522476" cy="137160"/>
          </a:xfrm>
        </p:spPr>
        <p:txBody>
          <a:bodyPr anchor="ctr">
            <a:noAutofit/>
          </a:bodyPr>
          <a:lstStyle>
            <a:lvl1pPr marL="0" indent="0" algn="ctr">
              <a:buNone/>
              <a:defRPr sz="900" spc="15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871216" y="1159002"/>
            <a:ext cx="1522476" cy="13716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71216" y="2393442"/>
            <a:ext cx="1522476" cy="521208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050" b="1" cap="all" spc="15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71216" y="2712720"/>
            <a:ext cx="1522476" cy="137160"/>
          </a:xfrm>
        </p:spPr>
        <p:txBody>
          <a:bodyPr anchor="ctr">
            <a:noAutofit/>
          </a:bodyPr>
          <a:lstStyle>
            <a:lvl1pPr marL="0" indent="0" algn="ctr">
              <a:buNone/>
              <a:defRPr sz="900" spc="15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Picture Placeholder 16">
            <a:extLst>
              <a:ext uri="{FF2B5EF4-FFF2-40B4-BE49-F238E27FC236}">
                <a16:creationId xmlns:a16="http://schemas.microsoft.com/office/drawing/2014/main" id="{B5D5100A-3D51-45DB-3A84-9E7FB85261E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2871216" y="3108198"/>
            <a:ext cx="1522476" cy="13716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B775B771-678A-D917-7FE0-5DA7A23CCE2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871216" y="4342638"/>
            <a:ext cx="1522476" cy="521208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050" b="1" cap="all" spc="15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AA2B9540-B92A-AD9C-C01A-B08A98BF845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871216" y="4661916"/>
            <a:ext cx="1522476" cy="137160"/>
          </a:xfrm>
        </p:spPr>
        <p:txBody>
          <a:bodyPr anchor="ctr">
            <a:noAutofit/>
          </a:bodyPr>
          <a:lstStyle>
            <a:lvl1pPr marL="0" indent="0" algn="ctr">
              <a:buNone/>
              <a:defRPr sz="900" spc="15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789170" y="1159002"/>
            <a:ext cx="1522476" cy="13716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89170" y="2393442"/>
            <a:ext cx="1522476" cy="521208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050" b="1" cap="all" spc="15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89170" y="2712720"/>
            <a:ext cx="1522476" cy="137160"/>
          </a:xfrm>
        </p:spPr>
        <p:txBody>
          <a:bodyPr anchor="ctr">
            <a:noAutofit/>
          </a:bodyPr>
          <a:lstStyle>
            <a:lvl1pPr marL="0" indent="0" algn="ctr">
              <a:buNone/>
              <a:defRPr sz="900" spc="15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2" name="Picture Placeholder 16">
            <a:extLst>
              <a:ext uri="{FF2B5EF4-FFF2-40B4-BE49-F238E27FC236}">
                <a16:creationId xmlns:a16="http://schemas.microsoft.com/office/drawing/2014/main" id="{3D2AAC25-9404-1F6F-200C-5660F499585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789170" y="3108198"/>
            <a:ext cx="1522476" cy="13716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AE4677E1-AC1B-AB9C-5E0C-794903DD1CE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89170" y="4342638"/>
            <a:ext cx="1522476" cy="521208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050" b="1" cap="all" spc="15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826BBF6C-7198-3C15-CDCB-E72B08709C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789170" y="4661916"/>
            <a:ext cx="1522476" cy="137160"/>
          </a:xfrm>
        </p:spPr>
        <p:txBody>
          <a:bodyPr anchor="ctr">
            <a:noAutofit/>
          </a:bodyPr>
          <a:lstStyle>
            <a:lvl1pPr marL="0" indent="0" algn="ctr">
              <a:buNone/>
              <a:defRPr sz="900" spc="15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707124" y="1159002"/>
            <a:ext cx="1522476" cy="13716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707124" y="2393442"/>
            <a:ext cx="1522476" cy="521208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050" b="1" cap="all" spc="15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707124" y="2712720"/>
            <a:ext cx="1522476" cy="137160"/>
          </a:xfrm>
        </p:spPr>
        <p:txBody>
          <a:bodyPr anchor="ctr">
            <a:noAutofit/>
          </a:bodyPr>
          <a:lstStyle>
            <a:lvl1pPr marL="0" indent="0" algn="ctr">
              <a:buNone/>
              <a:defRPr sz="900" spc="15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3" name="Picture Placeholder 16">
            <a:extLst>
              <a:ext uri="{FF2B5EF4-FFF2-40B4-BE49-F238E27FC236}">
                <a16:creationId xmlns:a16="http://schemas.microsoft.com/office/drawing/2014/main" id="{90CBAA5D-3D9B-0CB5-E527-996433638BE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07124" y="3108198"/>
            <a:ext cx="1522476" cy="13716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5B47333C-2F5E-FA7D-5DD1-191E0F421B6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707124" y="4342638"/>
            <a:ext cx="1522476" cy="521208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050" b="1" cap="all" spc="15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D0AA2AE2-5A11-76D4-4D9C-B6B24D1419D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707124" y="4661916"/>
            <a:ext cx="1522476" cy="137160"/>
          </a:xfrm>
        </p:spPr>
        <p:txBody>
          <a:bodyPr anchor="ctr">
            <a:noAutofit/>
          </a:bodyPr>
          <a:lstStyle>
            <a:lvl1pPr marL="0" indent="0" algn="ctr">
              <a:buNone/>
              <a:defRPr sz="900" spc="15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478324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950ED98-B5D1-206C-403F-FA954F9D2CFF}"/>
              </a:ext>
            </a:extLst>
          </p:cNvPr>
          <p:cNvSpPr/>
          <p:nvPr userDrawn="1"/>
        </p:nvSpPr>
        <p:spPr>
          <a:xfrm>
            <a:off x="514004" y="2847360"/>
            <a:ext cx="1508760" cy="11384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8643CE-01D9-3E5E-15F6-20689F775F15}"/>
              </a:ext>
            </a:extLst>
          </p:cNvPr>
          <p:cNvSpPr/>
          <p:nvPr userDrawn="1"/>
        </p:nvSpPr>
        <p:spPr>
          <a:xfrm>
            <a:off x="2175683" y="2847360"/>
            <a:ext cx="1508760" cy="11384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F82DDD-EDEC-7D87-F43A-113C5E4A4FE7}"/>
              </a:ext>
            </a:extLst>
          </p:cNvPr>
          <p:cNvSpPr/>
          <p:nvPr userDrawn="1"/>
        </p:nvSpPr>
        <p:spPr>
          <a:xfrm>
            <a:off x="3837363" y="2847360"/>
            <a:ext cx="1508760" cy="11384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7E492E-967F-54B7-55B1-08A5E1C3615B}"/>
              </a:ext>
            </a:extLst>
          </p:cNvPr>
          <p:cNvSpPr/>
          <p:nvPr userDrawn="1"/>
        </p:nvSpPr>
        <p:spPr>
          <a:xfrm>
            <a:off x="7160722" y="2847360"/>
            <a:ext cx="1508760" cy="11384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0053FE-E44A-CA97-F782-67FC633E722E}"/>
              </a:ext>
            </a:extLst>
          </p:cNvPr>
          <p:cNvSpPr/>
          <p:nvPr userDrawn="1"/>
        </p:nvSpPr>
        <p:spPr>
          <a:xfrm>
            <a:off x="5499043" y="2847360"/>
            <a:ext cx="1508760" cy="11384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214" y="630936"/>
            <a:ext cx="8003286" cy="57607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7B5E29-6335-83BC-FA01-FAE422D2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004" y="1868763"/>
            <a:ext cx="1508760" cy="2118880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004351" y="1583294"/>
            <a:ext cx="528066" cy="528066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8294" y="2916303"/>
            <a:ext cx="1440180" cy="1028700"/>
          </a:xfrm>
          <a:noFill/>
          <a:ln>
            <a:noFill/>
          </a:ln>
        </p:spPr>
        <p:txBody>
          <a:bodyPr lIns="91440" rIns="9144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79F9AD31-B0C5-3563-C73A-8B6297FCFD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175683" y="1868763"/>
            <a:ext cx="1508760" cy="2118880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Picture Placeholder 62">
            <a:extLst>
              <a:ext uri="{FF2B5EF4-FFF2-40B4-BE49-F238E27FC236}">
                <a16:creationId xmlns:a16="http://schemas.microsoft.com/office/drawing/2014/main" id="{05E8E8EF-4954-870B-04E5-82BC660A67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666030" y="1583294"/>
            <a:ext cx="528066" cy="528066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8" name="Text Placeholder 51">
            <a:extLst>
              <a:ext uri="{FF2B5EF4-FFF2-40B4-BE49-F238E27FC236}">
                <a16:creationId xmlns:a16="http://schemas.microsoft.com/office/drawing/2014/main" id="{75981CD1-EA26-D1CF-F19E-B58C16BA8A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9973" y="2916303"/>
            <a:ext cx="1440180" cy="1028700"/>
          </a:xfrm>
          <a:noFill/>
          <a:ln>
            <a:noFill/>
          </a:ln>
        </p:spPr>
        <p:txBody>
          <a:bodyPr lIns="91440" rIns="9144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3A09BBD1-5CBC-B0EF-71C0-054FCB989B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37363" y="1868763"/>
            <a:ext cx="1508760" cy="2118880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7" name="Picture Placeholder 62">
            <a:extLst>
              <a:ext uri="{FF2B5EF4-FFF2-40B4-BE49-F238E27FC236}">
                <a16:creationId xmlns:a16="http://schemas.microsoft.com/office/drawing/2014/main" id="{4AD0C8C9-DB5A-6DC8-2729-A21F1A5CF17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4327710" y="1583294"/>
            <a:ext cx="528066" cy="528066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51">
            <a:extLst>
              <a:ext uri="{FF2B5EF4-FFF2-40B4-BE49-F238E27FC236}">
                <a16:creationId xmlns:a16="http://schemas.microsoft.com/office/drawing/2014/main" id="{F02DE2DC-F65C-32A5-5821-89FB2F53C3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871653" y="2916303"/>
            <a:ext cx="1440180" cy="1028700"/>
          </a:xfrm>
          <a:noFill/>
          <a:ln>
            <a:noFill/>
          </a:ln>
        </p:spPr>
        <p:txBody>
          <a:bodyPr lIns="91440" rIns="9144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99043" y="1868763"/>
            <a:ext cx="1508760" cy="2118880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5989390" y="1583294"/>
            <a:ext cx="528066" cy="528066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533333" y="2916303"/>
            <a:ext cx="1440180" cy="1028700"/>
          </a:xfrm>
          <a:noFill/>
          <a:ln>
            <a:noFill/>
          </a:ln>
        </p:spPr>
        <p:txBody>
          <a:bodyPr lIns="91440" rIns="9144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160722" y="1868763"/>
            <a:ext cx="1508760" cy="2118880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651069" y="1583294"/>
            <a:ext cx="528066" cy="528066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95012" y="2916303"/>
            <a:ext cx="1440180" cy="1028700"/>
          </a:xfrm>
          <a:noFill/>
          <a:ln>
            <a:noFill/>
          </a:ln>
        </p:spPr>
        <p:txBody>
          <a:bodyPr lIns="91440" rIns="9144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781800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2DECB02-D9CE-E57A-0604-BFF41EC38AFA}"/>
              </a:ext>
            </a:extLst>
          </p:cNvPr>
          <p:cNvSpPr/>
          <p:nvPr userDrawn="1"/>
        </p:nvSpPr>
        <p:spPr>
          <a:xfrm>
            <a:off x="0" y="0"/>
            <a:ext cx="2128838" cy="2143469"/>
          </a:xfrm>
          <a:custGeom>
            <a:avLst/>
            <a:gdLst>
              <a:gd name="connsiteX0" fmla="*/ 1971005 w 2838450"/>
              <a:gd name="connsiteY0" fmla="*/ 0 h 2857958"/>
              <a:gd name="connsiteX1" fmla="*/ 2838450 w 2838450"/>
              <a:gd name="connsiteY1" fmla="*/ 0 h 2857958"/>
              <a:gd name="connsiteX2" fmla="*/ 2838450 w 2838450"/>
              <a:gd name="connsiteY2" fmla="*/ 7240 h 2857958"/>
              <a:gd name="connsiteX3" fmla="*/ 278890 w 2838450"/>
              <a:gd name="connsiteY3" fmla="*/ 2843883 h 2857958"/>
              <a:gd name="connsiteX4" fmla="*/ 0 w 2838450"/>
              <a:gd name="connsiteY4" fmla="*/ 2857958 h 2857958"/>
              <a:gd name="connsiteX5" fmla="*/ 0 w 2838450"/>
              <a:gd name="connsiteY5" fmla="*/ 1990580 h 2857958"/>
              <a:gd name="connsiteX6" fmla="*/ 190293 w 2838450"/>
              <a:gd name="connsiteY6" fmla="*/ 1980883 h 2857958"/>
              <a:gd name="connsiteX7" fmla="*/ 1960910 w 2838450"/>
              <a:gd name="connsiteY7" fmla="*/ 200390 h 285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38450" h="2857958">
                <a:moveTo>
                  <a:pt x="1971005" y="0"/>
                </a:moveTo>
                <a:lnTo>
                  <a:pt x="2838450" y="0"/>
                </a:lnTo>
                <a:lnTo>
                  <a:pt x="2838450" y="7240"/>
                </a:lnTo>
                <a:cubicBezTo>
                  <a:pt x="2838450" y="1484015"/>
                  <a:pt x="1716931" y="2697914"/>
                  <a:pt x="278890" y="2843883"/>
                </a:cubicBezTo>
                <a:lnTo>
                  <a:pt x="0" y="2857958"/>
                </a:lnTo>
                <a:lnTo>
                  <a:pt x="0" y="1990580"/>
                </a:lnTo>
                <a:lnTo>
                  <a:pt x="190293" y="1980883"/>
                </a:lnTo>
                <a:cubicBezTo>
                  <a:pt x="1124600" y="1885128"/>
                  <a:pt x="1866185" y="1135788"/>
                  <a:pt x="1960910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8E760EA-7D83-1DF2-A8EE-4F218084E74F}"/>
              </a:ext>
            </a:extLst>
          </p:cNvPr>
          <p:cNvSpPr/>
          <p:nvPr userDrawn="1"/>
        </p:nvSpPr>
        <p:spPr>
          <a:xfrm>
            <a:off x="1" y="0"/>
            <a:ext cx="1477970" cy="1492700"/>
          </a:xfrm>
          <a:custGeom>
            <a:avLst/>
            <a:gdLst>
              <a:gd name="connsiteX0" fmla="*/ 0 w 1970627"/>
              <a:gd name="connsiteY0" fmla="*/ 0 h 1990267"/>
              <a:gd name="connsiteX1" fmla="*/ 1970627 w 1970627"/>
              <a:gd name="connsiteY1" fmla="*/ 0 h 1990267"/>
              <a:gd name="connsiteX2" fmla="*/ 1960534 w 1970627"/>
              <a:gd name="connsiteY2" fmla="*/ 200357 h 1990267"/>
              <a:gd name="connsiteX3" fmla="*/ 190254 w 1970627"/>
              <a:gd name="connsiteY3" fmla="*/ 1980571 h 1990267"/>
              <a:gd name="connsiteX4" fmla="*/ 0 w 1970627"/>
              <a:gd name="connsiteY4" fmla="*/ 1990267 h 1990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0627" h="1990267">
                <a:moveTo>
                  <a:pt x="0" y="0"/>
                </a:moveTo>
                <a:lnTo>
                  <a:pt x="1970627" y="0"/>
                </a:lnTo>
                <a:lnTo>
                  <a:pt x="1960534" y="200357"/>
                </a:lnTo>
                <a:cubicBezTo>
                  <a:pt x="1865827" y="1135608"/>
                  <a:pt x="1124383" y="1884831"/>
                  <a:pt x="190254" y="1980571"/>
                </a:cubicBezTo>
                <a:lnTo>
                  <a:pt x="0" y="1990267"/>
                </a:lnTo>
                <a:close/>
              </a:path>
            </a:pathLst>
          </a:custGeom>
          <a:solidFill>
            <a:srgbClr val="F5CDCE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F3F3353-78A1-F584-81A6-9513382DF18F}"/>
              </a:ext>
            </a:extLst>
          </p:cNvPr>
          <p:cNvSpPr/>
          <p:nvPr userDrawn="1"/>
        </p:nvSpPr>
        <p:spPr>
          <a:xfrm>
            <a:off x="1" y="1"/>
            <a:ext cx="752587" cy="759761"/>
          </a:xfrm>
          <a:custGeom>
            <a:avLst/>
            <a:gdLst>
              <a:gd name="connsiteX0" fmla="*/ 0 w 1003449"/>
              <a:gd name="connsiteY0" fmla="*/ 0 h 1013015"/>
              <a:gd name="connsiteX1" fmla="*/ 1003449 w 1003449"/>
              <a:gd name="connsiteY1" fmla="*/ 0 h 1013015"/>
              <a:gd name="connsiteX2" fmla="*/ 998306 w 1003449"/>
              <a:gd name="connsiteY2" fmla="*/ 100639 h 1013015"/>
              <a:gd name="connsiteX3" fmla="*/ 90663 w 1003449"/>
              <a:gd name="connsiteY3" fmla="*/ 1008380 h 1013015"/>
              <a:gd name="connsiteX4" fmla="*/ 0 w 1003449"/>
              <a:gd name="connsiteY4" fmla="*/ 1013015 h 101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449" h="1013015">
                <a:moveTo>
                  <a:pt x="0" y="0"/>
                </a:moveTo>
                <a:lnTo>
                  <a:pt x="1003449" y="0"/>
                </a:lnTo>
                <a:lnTo>
                  <a:pt x="998306" y="100639"/>
                </a:lnTo>
                <a:cubicBezTo>
                  <a:pt x="949402" y="576784"/>
                  <a:pt x="566756" y="959471"/>
                  <a:pt x="90663" y="1008380"/>
                </a:cubicBezTo>
                <a:lnTo>
                  <a:pt x="0" y="10130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1A846E-CBB1-9805-456D-0C0B89091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Image 2" descr="preencoded.png">
            <a:extLst>
              <a:ext uri="{FF2B5EF4-FFF2-40B4-BE49-F238E27FC236}">
                <a16:creationId xmlns:a16="http://schemas.microsoft.com/office/drawing/2014/main" id="{790E862E-398F-571C-EC2C-3D17164DE059}"/>
              </a:ext>
            </a:extLst>
          </p:cNvPr>
          <p:cNvSpPr/>
          <p:nvPr/>
        </p:nvSpPr>
        <p:spPr>
          <a:xfrm>
            <a:off x="1093749" y="442600"/>
            <a:ext cx="581266" cy="581266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AB1DF8DE-0EED-2627-4B5E-266C0BC276B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4004" y="2263140"/>
            <a:ext cx="1495044" cy="418338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5AE99EEE-38C4-CB2D-EEA0-8A2EB6F129E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175683" y="2263140"/>
            <a:ext cx="1495044" cy="418338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AA90F0AE-69F4-EBD3-AED1-81E98D3481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37363" y="2263140"/>
            <a:ext cx="1495044" cy="418338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F9E49243-B04A-D7AF-B4C7-8E1AE776F8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99043" y="2263140"/>
            <a:ext cx="1495044" cy="418338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4780DCD4-46DE-8C31-9F39-FC6E45FC1E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60722" y="2263140"/>
            <a:ext cx="1495044" cy="418338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6" name="Text Placeholder 51">
            <a:extLst>
              <a:ext uri="{FF2B5EF4-FFF2-40B4-BE49-F238E27FC236}">
                <a16:creationId xmlns:a16="http://schemas.microsoft.com/office/drawing/2014/main" id="{9FBDF935-4925-03EC-CBC9-1EBA90DF849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4004" y="3559302"/>
            <a:ext cx="1495044" cy="596646"/>
          </a:xfrm>
          <a:noFill/>
        </p:spPr>
        <p:txBody>
          <a:bodyPr lIns="0" rIns="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51">
            <a:extLst>
              <a:ext uri="{FF2B5EF4-FFF2-40B4-BE49-F238E27FC236}">
                <a16:creationId xmlns:a16="http://schemas.microsoft.com/office/drawing/2014/main" id="{9BB76AA7-442D-54A7-D075-C67F474389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75683" y="3559302"/>
            <a:ext cx="1495044" cy="596646"/>
          </a:xfrm>
          <a:noFill/>
        </p:spPr>
        <p:txBody>
          <a:bodyPr lIns="0" rIns="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51">
            <a:extLst>
              <a:ext uri="{FF2B5EF4-FFF2-40B4-BE49-F238E27FC236}">
                <a16:creationId xmlns:a16="http://schemas.microsoft.com/office/drawing/2014/main" id="{9E419856-1586-F2D8-A1B4-F67FEE9839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837363" y="3559302"/>
            <a:ext cx="1495044" cy="596646"/>
          </a:xfrm>
          <a:noFill/>
        </p:spPr>
        <p:txBody>
          <a:bodyPr lIns="0" rIns="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51">
            <a:extLst>
              <a:ext uri="{FF2B5EF4-FFF2-40B4-BE49-F238E27FC236}">
                <a16:creationId xmlns:a16="http://schemas.microsoft.com/office/drawing/2014/main" id="{AED74DD2-EAE3-76BF-56B9-C04FCED1F2D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499043" y="3559302"/>
            <a:ext cx="1495044" cy="596646"/>
          </a:xfrm>
          <a:noFill/>
        </p:spPr>
        <p:txBody>
          <a:bodyPr lIns="0" rIns="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51">
            <a:extLst>
              <a:ext uri="{FF2B5EF4-FFF2-40B4-BE49-F238E27FC236}">
                <a16:creationId xmlns:a16="http://schemas.microsoft.com/office/drawing/2014/main" id="{0A39AD48-2F98-C0C9-DE08-CED7EBF816B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60722" y="3559302"/>
            <a:ext cx="1495044" cy="596646"/>
          </a:xfrm>
          <a:noFill/>
        </p:spPr>
        <p:txBody>
          <a:bodyPr lIns="0" rIns="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6BE61D7-B0A3-902B-4F58-727982880EF5}"/>
              </a:ext>
            </a:extLst>
          </p:cNvPr>
          <p:cNvCxnSpPr>
            <a:cxnSpLocks/>
          </p:cNvCxnSpPr>
          <p:nvPr userDrawn="1"/>
        </p:nvCxnSpPr>
        <p:spPr>
          <a:xfrm>
            <a:off x="554549" y="3140761"/>
            <a:ext cx="8109270" cy="0"/>
          </a:xfrm>
          <a:prstGeom prst="line">
            <a:avLst/>
          </a:prstGeom>
          <a:ln w="127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91915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0088" y="932688"/>
            <a:ext cx="6124194" cy="576072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Image 0" descr="preencoded.png">
            <a:extLst>
              <a:ext uri="{FF2B5EF4-FFF2-40B4-BE49-F238E27FC236}">
                <a16:creationId xmlns:a16="http://schemas.microsoft.com/office/drawing/2014/main" id="{CD2D664E-6702-6607-A37E-2E996144917C}"/>
              </a:ext>
            </a:extLst>
          </p:cNvPr>
          <p:cNvSpPr/>
          <p:nvPr userDrawn="1"/>
        </p:nvSpPr>
        <p:spPr>
          <a:xfrm>
            <a:off x="-4176" y="-2088"/>
            <a:ext cx="2582466" cy="5168503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sz="1350" dirty="0"/>
          </a:p>
        </p:txBody>
      </p:sp>
      <p:pic>
        <p:nvPicPr>
          <p:cNvPr id="13" name="Image 1" descr="preencoded.png">
            <a:extLst>
              <a:ext uri="{FF2B5EF4-FFF2-40B4-BE49-F238E27FC236}">
                <a16:creationId xmlns:a16="http://schemas.microsoft.com/office/drawing/2014/main" id="{951C5737-DF7E-D671-AC74-9E488335BC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77483" y="-2088"/>
            <a:ext cx="1300808" cy="3875485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32A1E1-DD38-15EA-6CA1-A84950EC43F0}"/>
              </a:ext>
            </a:extLst>
          </p:cNvPr>
          <p:cNvSpPr/>
          <p:nvPr/>
        </p:nvSpPr>
        <p:spPr>
          <a:xfrm>
            <a:off x="1291216" y="-2088"/>
            <a:ext cx="1287086" cy="1290640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 dirty="0"/>
          </a:p>
        </p:txBody>
      </p:sp>
      <p:sp>
        <p:nvSpPr>
          <p:cNvPr id="17" name="Image 5" descr="preencoded.png">
            <a:extLst>
              <a:ext uri="{FF2B5EF4-FFF2-40B4-BE49-F238E27FC236}">
                <a16:creationId xmlns:a16="http://schemas.microsoft.com/office/drawing/2014/main" id="{B9036D42-A06F-E6EE-BB91-8BAF045198BE}"/>
              </a:ext>
            </a:extLst>
          </p:cNvPr>
          <p:cNvSpPr/>
          <p:nvPr userDrawn="1"/>
        </p:nvSpPr>
        <p:spPr>
          <a:xfrm>
            <a:off x="-4176" y="2580378"/>
            <a:ext cx="2582466" cy="2586038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sz="1350" dirty="0"/>
          </a:p>
        </p:txBody>
      </p:sp>
      <p:pic>
        <p:nvPicPr>
          <p:cNvPr id="19" name="Image 6" descr="preencoded.png">
            <a:extLst>
              <a:ext uri="{FF2B5EF4-FFF2-40B4-BE49-F238E27FC236}">
                <a16:creationId xmlns:a16="http://schemas.microsoft.com/office/drawing/2014/main" id="{86E0540C-3355-A50D-AC61-047B54B70C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88843" y="2580378"/>
            <a:ext cx="1289447" cy="1293019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83230" y="1748028"/>
            <a:ext cx="2866644" cy="308610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135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63774" y="2157984"/>
            <a:ext cx="2806446" cy="2763441"/>
          </a:xfrm>
        </p:spPr>
        <p:txBody>
          <a:bodyPr lIns="45720" rIns="45720" bIns="45720">
            <a:normAutofit/>
          </a:bodyPr>
          <a:lstStyle>
            <a:lvl1pPr>
              <a:defRPr sz="1125"/>
            </a:lvl1pPr>
            <a:lvl2pPr>
              <a:defRPr sz="975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35040" y="1748028"/>
            <a:ext cx="2866644" cy="308610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135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15584" y="2157984"/>
            <a:ext cx="2806446" cy="2763441"/>
          </a:xfrm>
        </p:spPr>
        <p:txBody>
          <a:bodyPr lIns="45720" rIns="45720" bIns="45720">
            <a:normAutofit/>
          </a:bodyPr>
          <a:lstStyle>
            <a:lvl1pPr>
              <a:defRPr sz="1125"/>
            </a:lvl1pPr>
            <a:lvl2pPr>
              <a:defRPr sz="975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1765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214" y="925830"/>
            <a:ext cx="8003286" cy="57607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7B5E29-6335-83BC-FA01-FAE422D2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4924" y="2057400"/>
            <a:ext cx="2496312" cy="2667762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1433322" y="1693926"/>
            <a:ext cx="699516" cy="699516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44093" y="2962656"/>
            <a:ext cx="2077974" cy="1655064"/>
          </a:xfrm>
          <a:noFill/>
        </p:spPr>
        <p:txBody>
          <a:bodyPr lIns="91440" rIns="91440" anchor="t">
            <a:normAutofit/>
          </a:bodyPr>
          <a:lstStyle>
            <a:lvl1pPr marL="260604" indent="-260604" algn="l">
              <a:spcBef>
                <a:spcPts val="270"/>
              </a:spcBef>
              <a:buFont typeface="Arial" panose="020B0604020202020204" pitchFamily="34" charset="0"/>
              <a:buChar char="•"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32988" y="2057400"/>
            <a:ext cx="2496312" cy="2667762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231386" y="1693926"/>
            <a:ext cx="699516" cy="699516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542157" y="2962656"/>
            <a:ext cx="2077974" cy="1655064"/>
          </a:xfrm>
          <a:noFill/>
        </p:spPr>
        <p:txBody>
          <a:bodyPr lIns="91440" rIns="91440" anchor="t">
            <a:normAutofit/>
          </a:bodyPr>
          <a:lstStyle>
            <a:lvl1pPr marL="260604" indent="-260604" algn="l">
              <a:spcBef>
                <a:spcPts val="270"/>
              </a:spcBef>
              <a:buFont typeface="Arial" panose="020B0604020202020204" pitchFamily="34" charset="0"/>
              <a:buChar char="•"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69330" y="2057400"/>
            <a:ext cx="2496312" cy="2667762"/>
          </a:xfrm>
          <a:noFill/>
          <a:ln w="12700">
            <a:solidFill>
              <a:schemeClr val="accent4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967728" y="1693926"/>
            <a:ext cx="699516" cy="699516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278499" y="2962656"/>
            <a:ext cx="2077974" cy="1655064"/>
          </a:xfrm>
          <a:noFill/>
        </p:spPr>
        <p:txBody>
          <a:bodyPr lIns="91440" rIns="91440" anchor="t">
            <a:normAutofit/>
          </a:bodyPr>
          <a:lstStyle>
            <a:lvl1pPr marL="260604" indent="-260604" algn="l">
              <a:spcBef>
                <a:spcPts val="270"/>
              </a:spcBef>
              <a:buFont typeface="Arial" panose="020B0604020202020204" pitchFamily="34" charset="0"/>
              <a:buChar char="•"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23190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Image 2" descr="preencoded.png">
            <a:extLst>
              <a:ext uri="{FF2B5EF4-FFF2-40B4-BE49-F238E27FC236}">
                <a16:creationId xmlns:a16="http://schemas.microsoft.com/office/drawing/2014/main" id="{ABC388A2-FFC7-1A87-02FB-C97B50161FD3}"/>
              </a:ext>
            </a:extLst>
          </p:cNvPr>
          <p:cNvSpPr/>
          <p:nvPr/>
        </p:nvSpPr>
        <p:spPr>
          <a:xfrm>
            <a:off x="6568679" y="-10715"/>
            <a:ext cx="2575322" cy="2589609"/>
          </a:xfrm>
          <a:custGeom>
            <a:avLst/>
            <a:gdLst>
              <a:gd name="connsiteX0" fmla="*/ 3433763 w 3433763"/>
              <a:gd name="connsiteY0" fmla="*/ 0 h 3452812"/>
              <a:gd name="connsiteX1" fmla="*/ 3433763 w 3433763"/>
              <a:gd name="connsiteY1" fmla="*/ 3452813 h 3452812"/>
              <a:gd name="connsiteX2" fmla="*/ 0 w 3433763"/>
              <a:gd name="connsiteY2" fmla="*/ 3452813 h 3452812"/>
              <a:gd name="connsiteX3" fmla="*/ 3433763 w 3433763"/>
              <a:gd name="connsiteY3" fmla="*/ 0 h 345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52812">
                <a:moveTo>
                  <a:pt x="3433763" y="0"/>
                </a:moveTo>
                <a:lnTo>
                  <a:pt x="3433763" y="3452813"/>
                </a:lnTo>
                <a:lnTo>
                  <a:pt x="0" y="3452813"/>
                </a:lnTo>
                <a:cubicBezTo>
                  <a:pt x="0" y="1545912"/>
                  <a:pt x="1537383" y="0"/>
                  <a:pt x="3433763" y="0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 dirty="0"/>
          </a:p>
        </p:txBody>
      </p:sp>
      <p:sp>
        <p:nvSpPr>
          <p:cNvPr id="25" name="Image 3" descr="preencoded.png">
            <a:extLst>
              <a:ext uri="{FF2B5EF4-FFF2-40B4-BE49-F238E27FC236}">
                <a16:creationId xmlns:a16="http://schemas.microsoft.com/office/drawing/2014/main" id="{D64C4994-B525-F4C0-B74F-D5E8296DFC43}"/>
              </a:ext>
            </a:extLst>
          </p:cNvPr>
          <p:cNvSpPr/>
          <p:nvPr/>
        </p:nvSpPr>
        <p:spPr>
          <a:xfrm>
            <a:off x="6568679" y="2578894"/>
            <a:ext cx="2575322" cy="2575322"/>
          </a:xfrm>
          <a:custGeom>
            <a:avLst/>
            <a:gdLst>
              <a:gd name="connsiteX0" fmla="*/ 0 w 3433763"/>
              <a:gd name="connsiteY0" fmla="*/ 0 h 3433762"/>
              <a:gd name="connsiteX1" fmla="*/ 3433763 w 3433763"/>
              <a:gd name="connsiteY1" fmla="*/ 0 h 3433762"/>
              <a:gd name="connsiteX2" fmla="*/ 3433763 w 3433763"/>
              <a:gd name="connsiteY2" fmla="*/ 3433763 h 3433762"/>
              <a:gd name="connsiteX3" fmla="*/ 0 w 3433763"/>
              <a:gd name="connsiteY3" fmla="*/ 0 h 3433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33762">
                <a:moveTo>
                  <a:pt x="0" y="0"/>
                </a:moveTo>
                <a:lnTo>
                  <a:pt x="3433763" y="0"/>
                </a:lnTo>
                <a:lnTo>
                  <a:pt x="3433763" y="3433763"/>
                </a:lnTo>
                <a:cubicBezTo>
                  <a:pt x="1537383" y="3433763"/>
                  <a:pt x="0" y="18963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 dirty="0"/>
          </a:p>
        </p:txBody>
      </p:sp>
      <p:sp>
        <p:nvSpPr>
          <p:cNvPr id="26" name="Image 4" descr="preencoded.png">
            <a:extLst>
              <a:ext uri="{FF2B5EF4-FFF2-40B4-BE49-F238E27FC236}">
                <a16:creationId xmlns:a16="http://schemas.microsoft.com/office/drawing/2014/main" id="{9019DA73-2516-F3D2-ECDB-620C90483DB3}"/>
              </a:ext>
            </a:extLst>
          </p:cNvPr>
          <p:cNvSpPr/>
          <p:nvPr/>
        </p:nvSpPr>
        <p:spPr>
          <a:xfrm flipV="1">
            <a:off x="7493794" y="935832"/>
            <a:ext cx="1650206" cy="1635919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 dirty="0"/>
          </a:p>
        </p:txBody>
      </p:sp>
      <p:sp>
        <p:nvSpPr>
          <p:cNvPr id="53" name="Image 7" descr="preencoded.png">
            <a:extLst>
              <a:ext uri="{FF2B5EF4-FFF2-40B4-BE49-F238E27FC236}">
                <a16:creationId xmlns:a16="http://schemas.microsoft.com/office/drawing/2014/main" id="{FEA70E9F-C506-413C-11EF-5915A2296643}"/>
              </a:ext>
            </a:extLst>
          </p:cNvPr>
          <p:cNvSpPr/>
          <p:nvPr/>
        </p:nvSpPr>
        <p:spPr>
          <a:xfrm flipV="1">
            <a:off x="-15064" y="3435038"/>
            <a:ext cx="1708461" cy="1708461"/>
          </a:xfrm>
          <a:custGeom>
            <a:avLst/>
            <a:gdLst>
              <a:gd name="connsiteX0" fmla="*/ 0 w 2277948"/>
              <a:gd name="connsiteY0" fmla="*/ 2277948 h 2277948"/>
              <a:gd name="connsiteX1" fmla="*/ 2277948 w 2277948"/>
              <a:gd name="connsiteY1" fmla="*/ 0 h 2277948"/>
              <a:gd name="connsiteX2" fmla="*/ 0 w 2277948"/>
              <a:gd name="connsiteY2" fmla="*/ 0 h 2277948"/>
              <a:gd name="connsiteX3" fmla="*/ 0 w 2277948"/>
              <a:gd name="connsiteY3" fmla="*/ 2277948 h 227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7948" h="2277948">
                <a:moveTo>
                  <a:pt x="0" y="2277948"/>
                </a:moveTo>
                <a:cubicBezTo>
                  <a:pt x="1258034" y="2277948"/>
                  <a:pt x="2277948" y="1258034"/>
                  <a:pt x="2277948" y="0"/>
                </a:cubicBezTo>
                <a:lnTo>
                  <a:pt x="0" y="0"/>
                </a:lnTo>
                <a:lnTo>
                  <a:pt x="0" y="2277948"/>
                </a:lnTo>
                <a:close/>
              </a:path>
            </a:pathLst>
          </a:custGeom>
          <a:solidFill>
            <a:schemeClr val="accent4"/>
          </a:solidFill>
          <a:ln w="508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 dirty="0"/>
          </a:p>
        </p:txBody>
      </p:sp>
      <p:pic>
        <p:nvPicPr>
          <p:cNvPr id="21" name="Image 2" descr="preencoded.png">
            <a:extLst>
              <a:ext uri="{FF2B5EF4-FFF2-40B4-BE49-F238E27FC236}">
                <a16:creationId xmlns:a16="http://schemas.microsoft.com/office/drawing/2014/main" id="{A8B7F1F1-806C-8D65-7340-220A0C4653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493914" y="2580952"/>
            <a:ext cx="1650086" cy="1650086"/>
          </a:xfrm>
          <a:prstGeom prst="rect">
            <a:avLst/>
          </a:prstGeom>
        </p:spPr>
      </p:pic>
      <p:sp>
        <p:nvSpPr>
          <p:cNvPr id="54" name="Image 2" descr="preencoded.png">
            <a:extLst>
              <a:ext uri="{FF2B5EF4-FFF2-40B4-BE49-F238E27FC236}">
                <a16:creationId xmlns:a16="http://schemas.microsoft.com/office/drawing/2014/main" id="{F19C81EC-0322-58A2-C455-6E2C84D1E6E8}"/>
              </a:ext>
            </a:extLst>
          </p:cNvPr>
          <p:cNvSpPr/>
          <p:nvPr/>
        </p:nvSpPr>
        <p:spPr>
          <a:xfrm>
            <a:off x="1280970" y="4250712"/>
            <a:ext cx="581266" cy="581266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570" y="1412748"/>
            <a:ext cx="5074920" cy="576072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1570" y="2128266"/>
            <a:ext cx="4409694" cy="2025396"/>
          </a:xfrm>
        </p:spPr>
        <p:txBody>
          <a:bodyPr>
            <a:normAutofit/>
          </a:bodyPr>
          <a:lstStyle>
            <a:lvl1pPr marL="0" indent="0">
              <a:buNone/>
              <a:defRPr sz="1125"/>
            </a:lvl1pPr>
            <a:lvl2pPr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F9FD95-086F-282B-820C-8CDAD4A6EEB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2530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1F750-031C-BDB7-BD7B-9CBE17406FDB}"/>
              </a:ext>
            </a:extLst>
          </p:cNvPr>
          <p:cNvSpPr/>
          <p:nvPr userDrawn="1"/>
        </p:nvSpPr>
        <p:spPr>
          <a:xfrm>
            <a:off x="0" y="0"/>
            <a:ext cx="6711554" cy="51435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9" name="Freeform: Shape 18" descr="preencoded.png">
            <a:extLst>
              <a:ext uri="{FF2B5EF4-FFF2-40B4-BE49-F238E27FC236}">
                <a16:creationId xmlns:a16="http://schemas.microsoft.com/office/drawing/2014/main" id="{FEB515B5-2D9F-58E1-6E3C-CCBF105D891E}"/>
              </a:ext>
            </a:extLst>
          </p:cNvPr>
          <p:cNvSpPr/>
          <p:nvPr userDrawn="1"/>
        </p:nvSpPr>
        <p:spPr>
          <a:xfrm>
            <a:off x="5653969" y="9857"/>
            <a:ext cx="3490031" cy="5123788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 dirty="0"/>
          </a:p>
        </p:txBody>
      </p:sp>
      <p:pic>
        <p:nvPicPr>
          <p:cNvPr id="9" name="Image 2" descr="preencoded.png">
            <a:extLst>
              <a:ext uri="{FF2B5EF4-FFF2-40B4-BE49-F238E27FC236}">
                <a16:creationId xmlns:a16="http://schemas.microsoft.com/office/drawing/2014/main" id="{5CCFEDF9-5B69-87BA-8A33-35033DA401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552926" y="-18780"/>
            <a:ext cx="2574143" cy="25741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5286" y="1481328"/>
            <a:ext cx="3127248" cy="500634"/>
          </a:xfrm>
        </p:spPr>
        <p:txBody>
          <a:bodyPr tIns="0" anchor="b" anchorCtr="0">
            <a:noAutofit/>
          </a:bodyPr>
          <a:lstStyle>
            <a:lvl1pPr algn="l">
              <a:defRPr sz="3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9002" y="2135124"/>
            <a:ext cx="3127248" cy="1632204"/>
          </a:xfrm>
        </p:spPr>
        <p:txBody>
          <a:bodyPr lIns="91440" tIns="0" rIns="91440" bIns="0">
            <a:normAutofit/>
          </a:bodyPr>
          <a:lstStyle>
            <a:lvl1pPr marL="0" indent="0" algn="l">
              <a:spcBef>
                <a:spcPts val="432"/>
              </a:spcBef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8831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mage 0" descr="preencoded.png">
            <a:extLst>
              <a:ext uri="{FF2B5EF4-FFF2-40B4-BE49-F238E27FC236}">
                <a16:creationId xmlns:a16="http://schemas.microsoft.com/office/drawing/2014/main" id="{8D5D10FF-3DE5-39CA-FA9A-29A09DC47BFC}"/>
              </a:ext>
            </a:extLst>
          </p:cNvPr>
          <p:cNvSpPr/>
          <p:nvPr userDrawn="1"/>
        </p:nvSpPr>
        <p:spPr>
          <a:xfrm>
            <a:off x="-4176" y="-2088"/>
            <a:ext cx="2582466" cy="5168503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sz="1350" dirty="0"/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BFA89E6A-8342-AE30-45E0-BC1DFE3276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77483" y="-2088"/>
            <a:ext cx="1300808" cy="3875485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08309FA-889A-E2F2-1EDA-F872245F5FDF}"/>
              </a:ext>
            </a:extLst>
          </p:cNvPr>
          <p:cNvSpPr/>
          <p:nvPr userDrawn="1"/>
        </p:nvSpPr>
        <p:spPr>
          <a:xfrm>
            <a:off x="1291216" y="-2088"/>
            <a:ext cx="1287086" cy="1290640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 dirty="0"/>
          </a:p>
        </p:txBody>
      </p:sp>
      <p:sp>
        <p:nvSpPr>
          <p:cNvPr id="15" name="Image 5" descr="preencoded.png">
            <a:extLst>
              <a:ext uri="{FF2B5EF4-FFF2-40B4-BE49-F238E27FC236}">
                <a16:creationId xmlns:a16="http://schemas.microsoft.com/office/drawing/2014/main" id="{D9D7EB49-4BC9-040F-C4CC-5771C5FB312B}"/>
              </a:ext>
            </a:extLst>
          </p:cNvPr>
          <p:cNvSpPr/>
          <p:nvPr userDrawn="1"/>
        </p:nvSpPr>
        <p:spPr>
          <a:xfrm>
            <a:off x="-4176" y="2580378"/>
            <a:ext cx="2582466" cy="2586038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sz="1350" dirty="0"/>
          </a:p>
        </p:txBody>
      </p:sp>
      <p:pic>
        <p:nvPicPr>
          <p:cNvPr id="17" name="Image 6" descr="preencoded.png">
            <a:extLst>
              <a:ext uri="{FF2B5EF4-FFF2-40B4-BE49-F238E27FC236}">
                <a16:creationId xmlns:a16="http://schemas.microsoft.com/office/drawing/2014/main" id="{3CE04498-C285-EFB8-340C-1A064078152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88843" y="2580378"/>
            <a:ext cx="1289447" cy="1293019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18" name="Title 19">
            <a:extLst>
              <a:ext uri="{FF2B5EF4-FFF2-40B4-BE49-F238E27FC236}">
                <a16:creationId xmlns:a16="http://schemas.microsoft.com/office/drawing/2014/main" id="{9CBE0ADC-7FA0-F7E3-96EF-BBACB6A90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0088" y="932688"/>
            <a:ext cx="6124194" cy="576072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0F9C0517-D83A-CC55-35B8-B2F990C96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63774" y="1691640"/>
            <a:ext cx="2806446" cy="3229785"/>
          </a:xfrm>
        </p:spPr>
        <p:txBody>
          <a:bodyPr lIns="45720" rIns="45720" bIns="45720">
            <a:normAutofit/>
          </a:bodyPr>
          <a:lstStyle>
            <a:lvl1pPr>
              <a:defRPr sz="1125"/>
            </a:lvl1pPr>
            <a:lvl2pPr>
              <a:defRPr sz="975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CF8BFBBE-0EAE-B647-2648-A5FB0094BF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15584" y="1691640"/>
            <a:ext cx="2806446" cy="3229785"/>
          </a:xfrm>
        </p:spPr>
        <p:txBody>
          <a:bodyPr lIns="45720" rIns="45720" bIns="45720">
            <a:normAutofit/>
          </a:bodyPr>
          <a:lstStyle>
            <a:lvl1pPr>
              <a:defRPr sz="1125"/>
            </a:lvl1pPr>
            <a:lvl2pPr>
              <a:defRPr sz="975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445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C6B5F91-ABF5-D0B6-E43F-40CEDC3A6DF8}"/>
              </a:ext>
            </a:extLst>
          </p:cNvPr>
          <p:cNvSpPr/>
          <p:nvPr userDrawn="1"/>
        </p:nvSpPr>
        <p:spPr>
          <a:xfrm>
            <a:off x="1" y="0"/>
            <a:ext cx="1682120" cy="1577225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2D64F1-27B6-A1E5-4F44-A6029FAB307B}"/>
              </a:ext>
            </a:extLst>
          </p:cNvPr>
          <p:cNvSpPr/>
          <p:nvPr userDrawn="1"/>
        </p:nvSpPr>
        <p:spPr>
          <a:xfrm flipH="1" flipV="1">
            <a:off x="7461880" y="3566275"/>
            <a:ext cx="1682120" cy="1577225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1352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626DE4B-D4E5-B36A-89FA-7C0E87AFC31D}"/>
              </a:ext>
            </a:extLst>
          </p:cNvPr>
          <p:cNvSpPr/>
          <p:nvPr userDrawn="1"/>
        </p:nvSpPr>
        <p:spPr>
          <a:xfrm>
            <a:off x="1" y="0"/>
            <a:ext cx="1682120" cy="1577225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243571-BE64-3777-F992-88FC43A60537}"/>
              </a:ext>
            </a:extLst>
          </p:cNvPr>
          <p:cNvSpPr/>
          <p:nvPr userDrawn="1"/>
        </p:nvSpPr>
        <p:spPr>
          <a:xfrm flipH="1" flipV="1">
            <a:off x="7461880" y="3566275"/>
            <a:ext cx="1682120" cy="1577225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0461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DFAE2CB-0EAD-E788-FCB7-FB12F6939199}"/>
              </a:ext>
            </a:extLst>
          </p:cNvPr>
          <p:cNvSpPr/>
          <p:nvPr userDrawn="1"/>
        </p:nvSpPr>
        <p:spPr>
          <a:xfrm flipH="1" flipV="1">
            <a:off x="7461880" y="3566275"/>
            <a:ext cx="1682120" cy="1577225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8207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AA6B609-D718-DB49-892F-7E49376CC913}"/>
              </a:ext>
            </a:extLst>
          </p:cNvPr>
          <p:cNvSpPr/>
          <p:nvPr userDrawn="1"/>
        </p:nvSpPr>
        <p:spPr>
          <a:xfrm flipH="1" flipV="1">
            <a:off x="7461880" y="3566275"/>
            <a:ext cx="1682120" cy="1577225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3902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664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4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1.xml"/><Relationship Id="rId19" Type="http://schemas.openxmlformats.org/officeDocument/2006/relationships/slideLayout" Target="../slideLayouts/slideLayout20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143069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indent="-324900" algn="ctr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9214" y="912114"/>
            <a:ext cx="8003286" cy="5760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9214" y="1577340"/>
            <a:ext cx="8003286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6344" y="342900"/>
            <a:ext cx="2400300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9026" y="342900"/>
            <a:ext cx="740664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253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414306959" r:id="rId1"/>
    <p:sldLayoutId id="2414306960" r:id="rId2"/>
    <p:sldLayoutId id="2414306961" r:id="rId3"/>
    <p:sldLayoutId id="2414306962" r:id="rId4"/>
    <p:sldLayoutId id="2414306963" r:id="rId5"/>
    <p:sldLayoutId id="2414306964" r:id="rId6"/>
    <p:sldLayoutId id="2414306965" r:id="rId7"/>
    <p:sldLayoutId id="2414306966" r:id="rId8"/>
    <p:sldLayoutId id="2414306967" r:id="rId9"/>
    <p:sldLayoutId id="2414306968" r:id="rId10"/>
    <p:sldLayoutId id="2414306969" r:id="rId11"/>
    <p:sldLayoutId id="2414306970" r:id="rId12"/>
    <p:sldLayoutId id="2414306971" r:id="rId13"/>
    <p:sldLayoutId id="2414306972" r:id="rId14"/>
    <p:sldLayoutId id="2414306973" r:id="rId15"/>
    <p:sldLayoutId id="2414306974" r:id="rId16"/>
    <p:sldLayoutId id="2414306975" r:id="rId17"/>
    <p:sldLayoutId id="2414306976" r:id="rId18"/>
    <p:sldLayoutId id="2414306977" r:id="rId19"/>
    <p:sldLayoutId id="2414306978" r:id="rId20"/>
  </p:sldLayoutIdLst>
  <p:hf hdr="0" dt="0"/>
  <p:txStyles>
    <p:titleStyle>
      <a:lvl1pPr algn="ctr" defTabSz="685800" rtl="0" eaLnBrk="1" latinLnBrk="0" hangingPunct="1">
        <a:lnSpc>
          <a:spcPts val="3656"/>
        </a:lnSpc>
        <a:spcBef>
          <a:spcPct val="0"/>
        </a:spcBef>
        <a:buNone/>
        <a:defRPr sz="33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60604" indent="-260604" algn="l" defTabSz="685800" rtl="0" eaLnBrk="1" latinLnBrk="0" hangingPunct="1">
        <a:lnSpc>
          <a:spcPct val="100000"/>
        </a:lnSpc>
        <a:spcBef>
          <a:spcPts val="270"/>
        </a:spcBef>
        <a:buFont typeface="Arial" panose="020B0604020202020204" pitchFamily="34" charset="0"/>
        <a:buChar char="•"/>
        <a:defRPr sz="21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514350" indent="-260604" algn="l" defTabSz="685800" rtl="0" eaLnBrk="1" latinLnBrk="0" hangingPunct="1">
        <a:lnSpc>
          <a:spcPct val="100000"/>
        </a:lnSpc>
        <a:spcBef>
          <a:spcPts val="27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857250" indent="-260604" algn="l" defTabSz="685800" rtl="0" eaLnBrk="1" latinLnBrk="0" hangingPunct="1">
        <a:lnSpc>
          <a:spcPct val="100000"/>
        </a:lnSpc>
        <a:spcBef>
          <a:spcPts val="270"/>
        </a:spcBef>
        <a:buFont typeface="Arial" panose="020B0604020202020204" pitchFamily="34" charset="0"/>
        <a:buChar char="•"/>
        <a:defRPr sz="15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200150" indent="-260604" algn="l" defTabSz="685800" rtl="0" eaLnBrk="1" latinLnBrk="0" hangingPunct="1">
        <a:lnSpc>
          <a:spcPct val="100000"/>
        </a:lnSpc>
        <a:spcBef>
          <a:spcPts val="270"/>
        </a:spcBef>
        <a:buFont typeface="Arial" panose="020B0604020202020204" pitchFamily="34" charset="0"/>
        <a:buChar char="•"/>
        <a:defRPr sz="1350" kern="1200">
          <a:solidFill>
            <a:schemeClr val="accent6"/>
          </a:solidFill>
          <a:latin typeface="+mn-lt"/>
          <a:ea typeface="+mn-ea"/>
          <a:cs typeface="+mn-cs"/>
        </a:defRPr>
      </a:lvl4pPr>
      <a:lvl5pPr marL="1543050" indent="-260604" algn="l" defTabSz="685800" rtl="0" eaLnBrk="1" latinLnBrk="0" hangingPunct="1">
        <a:lnSpc>
          <a:spcPct val="100000"/>
        </a:lnSpc>
        <a:spcBef>
          <a:spcPts val="270"/>
        </a:spcBef>
        <a:buFont typeface="Arial" panose="020B0604020202020204" pitchFamily="34" charset="0"/>
        <a:buChar char="•"/>
        <a:defRPr sz="1350" kern="1200">
          <a:solidFill>
            <a:schemeClr val="accent6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6986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4143069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indent="-324900" algn="ctr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860D9-9D47-C0BB-B2B4-4B6F2B36C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32916" y="1720792"/>
            <a:ext cx="4039362" cy="918972"/>
          </a:xfrm>
        </p:spPr>
        <p:txBody>
          <a:bodyPr/>
          <a:lstStyle/>
          <a:p>
            <a:r>
              <a:rPr lang="en-GB" dirty="0"/>
              <a:t>Adult learner group 2</a:t>
            </a:r>
            <a:br>
              <a:rPr lang="en-GB" dirty="0"/>
            </a:br>
            <a:br>
              <a:rPr lang="en-GB" dirty="0"/>
            </a:br>
            <a:r>
              <a:rPr lang="en-GB" dirty="0"/>
              <a:t>Lesson 4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C1060B-300F-3CE3-E5AA-D8E29791C9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36394" y="3653204"/>
            <a:ext cx="4039361" cy="1424606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Matthew Bentley</a:t>
            </a:r>
          </a:p>
          <a:p>
            <a:r>
              <a:rPr lang="en-US" dirty="0">
                <a:solidFill>
                  <a:schemeClr val="bg1"/>
                </a:solidFill>
              </a:rPr>
              <a:t>m.bentley@bradfordcollege.ac.uk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568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0858500" cy="5143500"/>
          <a:chOff x="0" y="0"/>
          <a:chExt cx="10858500" cy="5143500"/>
        </a:xfrm>
      </p:grpSpPr>
      <p:sp>
        <p:nvSpPr>
          <p:cNvPr id="3" name="TextBox 2"/>
          <p:cNvSpPr txBox="1"/>
          <p:nvPr/>
        </p:nvSpPr>
        <p:spPr>
          <a:xfrm>
            <a:off x="167146" y="267494"/>
            <a:ext cx="6096000" cy="461665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Objectives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9512" y="938914"/>
            <a:ext cx="8712968" cy="132343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marL="285750" marR="0" lvl="0" indent="-2857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>
                <a:solidFill>
                  <a:srgbClr val="000000">
                    <a:alpha val="100000"/>
                  </a:srgbClr>
                </a:solidFill>
                <a:latin typeface="Verdana"/>
              </a:rPr>
              <a:t>Understand the importance of planning and being organised.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alpha val="10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285750" marR="0" lvl="0" indent="-2857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Identify any barriers to being organised.</a:t>
            </a:r>
          </a:p>
          <a:p>
            <a:pPr marL="285750" marR="0" lvl="0" indent="-2857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Create a 7 day planner to organise our studies.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alpha val="10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alpha val="10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2482958"/>
      </p:ext>
    </p:extLst>
  </p:cSld>
  <p:clrMapOvr>
    <a:masterClrMapping/>
  </p:clrMapOvr>
  <p:transition spd="med" advClick="0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8572500" cy="5143500"/>
          <a:chOff x="0" y="0"/>
          <a:chExt cx="8572500" cy="5143500"/>
        </a:xfrm>
      </p:grpSpPr>
      <p:pic>
        <p:nvPicPr>
          <p:cNvPr id="1026" name="Picture 2" descr="35 Time Management Skills to Boost Your Productivity">
            <a:extLst>
              <a:ext uri="{FF2B5EF4-FFF2-40B4-BE49-F238E27FC236}">
                <a16:creationId xmlns:a16="http://schemas.microsoft.com/office/drawing/2014/main" id="{53EBC3EF-1860-4136-914D-853744EFD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cover dir="l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85750"/>
          <a:ext cx="9144000" cy="8639175"/>
          <a:chOff x="0" y="285750"/>
          <a:chExt cx="9144000" cy="8639175"/>
        </a:xfrm>
      </p:grpSpPr>
      <p:pic>
        <p:nvPicPr>
          <p:cNvPr id="2050" name="Picture 2" descr="Important Time Management Skills For Workplace Success">
            <a:extLst>
              <a:ext uri="{FF2B5EF4-FFF2-40B4-BE49-F238E27FC236}">
                <a16:creationId xmlns:a16="http://schemas.microsoft.com/office/drawing/2014/main" id="{DEEC1776-F23E-4F78-B288-ADE7D19B3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0"/>
            <a:ext cx="771525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-1714500" y="0"/>
          <a:ext cx="8382000" cy="5143500"/>
          <a:chOff x="-1714500" y="0"/>
          <a:chExt cx="8382000" cy="5143500"/>
        </a:xfrm>
      </p:grpSpPr>
      <p:pic>
        <p:nvPicPr>
          <p:cNvPr id="3074" name="Picture 2" descr="Time Management And Organizational Skills">
            <a:extLst>
              <a:ext uri="{FF2B5EF4-FFF2-40B4-BE49-F238E27FC236}">
                <a16:creationId xmlns:a16="http://schemas.microsoft.com/office/drawing/2014/main" id="{E5C79FE0-2A11-434D-9655-152AC785CA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>
    <p:pull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-1714500" y="0"/>
          <a:ext cx="8382000" cy="5143500"/>
          <a:chOff x="-1714500" y="0"/>
          <a:chExt cx="8382000" cy="5143500"/>
        </a:xfrm>
      </p:grpSpPr>
      <p:pic>
        <p:nvPicPr>
          <p:cNvPr id="4098" name="Picture 2" descr="9 Time Management &amp; Organizational Skills For Top Employees">
            <a:extLst>
              <a:ext uri="{FF2B5EF4-FFF2-40B4-BE49-F238E27FC236}">
                <a16:creationId xmlns:a16="http://schemas.microsoft.com/office/drawing/2014/main" id="{04B73229-366F-4AC6-B1C9-B1DD59FBD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-1714500" y="0"/>
          <a:ext cx="8382000" cy="5143500"/>
          <a:chOff x="-1714500" y="0"/>
          <a:chExt cx="8382000" cy="5143500"/>
        </a:xfrm>
      </p:grpSpPr>
      <p:sp>
        <p:nvSpPr>
          <p:cNvPr id="3" name="TextBox 2"/>
          <p:cNvSpPr txBox="1"/>
          <p:nvPr/>
        </p:nvSpPr>
        <p:spPr>
          <a:xfrm>
            <a:off x="3054361" y="51470"/>
            <a:ext cx="5394176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A4A4A">
                    <a:alpha val="10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Class Task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504" y="771550"/>
            <a:ext cx="9001000" cy="206210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Look at the provided user guide for week 4 and complete the following task: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alpha val="10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285750" marR="0" lvl="0" indent="-2857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Follow the user guide to create your own 7 day planner.</a:t>
            </a:r>
          </a:p>
          <a:p>
            <a:pPr marL="285750" marR="0" lvl="0" indent="-2857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Can you then use a template to create a professional layout and format.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alpha val="10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Your tutor will then discuss your </a:t>
            </a:r>
            <a:r>
              <a:rPr lang="en-US" sz="1600" dirty="0">
                <a:solidFill>
                  <a:srgbClr val="000000">
                    <a:alpha val="100000"/>
                  </a:srgbClr>
                </a:solidFill>
                <a:latin typeface="Verdana"/>
              </a:rPr>
              <a:t>work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with you.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>
              <a:solidFill>
                <a:srgbClr val="000000">
                  <a:alpha val="100000"/>
                </a:srgbClr>
              </a:solidFill>
              <a:latin typeface="Verdana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rgbClr val="000000">
                    <a:alpha val="100000"/>
                  </a:srgbClr>
                </a:solidFill>
                <a:latin typeface="Verdana"/>
              </a:rPr>
              <a:t>You can start with pen and paper first if you prefer.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alpha val="10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3378016"/>
      </p:ext>
    </p:extLst>
  </p:cSld>
  <p:clrMapOvr>
    <a:masterClrMapping/>
  </p:clrMapOvr>
  <p:transition spd="med" advClick="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8210550"/>
          <a:chOff x="0" y="0"/>
          <a:chExt cx="9144000" cy="8210550"/>
        </a:xfrm>
      </p:grpSpPr>
      <p:sp>
        <p:nvSpPr>
          <p:cNvPr id="2" name="TextBox 1"/>
          <p:cNvSpPr txBox="1"/>
          <p:nvPr/>
        </p:nvSpPr>
        <p:spPr>
          <a:xfrm>
            <a:off x="1524000" y="-59739"/>
            <a:ext cx="6096000" cy="5262979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marL="0" marR="0" lvl="0" indent="0" algn="ctr" rtl="0" font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4800" b="1" u="none" spc="0" dirty="0">
              <a:solidFill>
                <a:srgbClr val="000000">
                  <a:alpha val="100000"/>
                </a:srgbClr>
              </a:solidFill>
              <a:latin typeface="Verdana"/>
            </a:endParaRPr>
          </a:p>
          <a:p>
            <a:pPr marL="0" marR="0" lvl="0" indent="0" algn="ctr" rtl="0" font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4800" b="1" dirty="0">
              <a:solidFill>
                <a:srgbClr val="000000">
                  <a:alpha val="100000"/>
                </a:srgbClr>
              </a:solidFill>
              <a:latin typeface="Verdana"/>
            </a:endParaRPr>
          </a:p>
          <a:p>
            <a:pPr marL="0" marR="0" lvl="0" indent="0" algn="ctr" rtl="0" font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4800" b="1" u="none" spc="0" dirty="0">
              <a:solidFill>
                <a:srgbClr val="000000">
                  <a:alpha val="100000"/>
                </a:srgbClr>
              </a:solidFill>
              <a:latin typeface="Verdana"/>
            </a:endParaRPr>
          </a:p>
          <a:p>
            <a:pPr marL="0" marR="0" lvl="0" indent="0" algn="ctr" rtl="0" font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4800" b="1" dirty="0">
              <a:solidFill>
                <a:srgbClr val="000000">
                  <a:alpha val="100000"/>
                </a:srgbClr>
              </a:solidFill>
              <a:latin typeface="Verdana"/>
            </a:endParaRPr>
          </a:p>
          <a:p>
            <a:pPr marL="0" marR="0" lvl="0" indent="0" algn="ctr" rtl="0" font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4800" b="1" u="none" spc="0" dirty="0">
              <a:solidFill>
                <a:srgbClr val="000000">
                  <a:alpha val="100000"/>
                </a:srgbClr>
              </a:solidFill>
              <a:latin typeface="Verdana"/>
            </a:endParaRPr>
          </a:p>
          <a:p>
            <a:pPr marL="0" marR="0" lvl="0" indent="0" algn="ctr" rtl="0" font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4800" b="1" u="none" spc="0" dirty="0">
              <a:solidFill>
                <a:srgbClr val="000000">
                  <a:alpha val="100000"/>
                </a:srgbClr>
              </a:solidFill>
              <a:latin typeface="Verdana"/>
            </a:endParaRPr>
          </a:p>
          <a:p>
            <a:pPr marL="0" marR="0" lvl="0" indent="0" algn="ctr" rtl="0" font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b="1" u="none" spc="0" dirty="0">
                <a:solidFill>
                  <a:srgbClr val="000000">
                    <a:alpha val="100000"/>
                  </a:srgbClr>
                </a:solidFill>
                <a:latin typeface="Verdana"/>
              </a:rPr>
              <a:t>Thank You</a:t>
            </a:r>
          </a:p>
        </p:txBody>
      </p:sp>
      <p:pic>
        <p:nvPicPr>
          <p:cNvPr id="5122" name="Picture 2" descr="Time Management - List of Top Tips for Managing Time Effectively">
            <a:extLst>
              <a:ext uri="{FF2B5EF4-FFF2-40B4-BE49-F238E27FC236}">
                <a16:creationId xmlns:a16="http://schemas.microsoft.com/office/drawing/2014/main" id="{DF46A321-CEA1-48CA-A858-63E06E1F4F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79006" cy="4443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>
    <p:randomBar dir="vert"/>
  </p:transition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78438558_Win32_v2" id="{4C05A457-285D-454C-A9EA-F338443A797C}" vid="{298C0BDB-2F83-41C5-B87D-3BE7246FD674}"/>
    </a:ext>
  </a:extLst>
</a:theme>
</file>

<file path=ppt/theme/theme3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136</Words>
  <Application>Microsoft Office PowerPoint</Application>
  <PresentationFormat>On-screen Show (16:9)</PresentationFormat>
  <Paragraphs>24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Arial Black</vt:lpstr>
      <vt:lpstr>Calibri</vt:lpstr>
      <vt:lpstr>Sabon Next LT</vt:lpstr>
      <vt:lpstr>Verdana</vt:lpstr>
      <vt:lpstr>Theme94</vt:lpstr>
      <vt:lpstr>1_Office Theme</vt:lpstr>
      <vt:lpstr>Theme45</vt:lpstr>
      <vt:lpstr>Adult learner group 2  Lesson 4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Effective verbal and non-verbal communication</dc:title>
  <dc:subject>Effective verbal and non-verbal communication</dc:subject>
  <dc:creator>Teachermatic</dc:creator>
  <cp:keywords>office 2007 openxml libreoffice odt php</cp:keywords>
  <dc:description>PowerPoint Generated by Teachermatic</dc:description>
  <cp:lastModifiedBy>Matthew Bentley</cp:lastModifiedBy>
  <cp:revision>8</cp:revision>
  <dcterms:created xsi:type="dcterms:W3CDTF">2024-09-02T15:24:42Z</dcterms:created>
  <dcterms:modified xsi:type="dcterms:W3CDTF">2025-10-20T15:41:11Z</dcterms:modified>
  <cp:category>Teachermatic</cp:category>
</cp:coreProperties>
</file>