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4"/>
  </p:sldMasterIdLst>
  <p:notesMasterIdLst>
    <p:notesMasterId r:id="rId25"/>
  </p:notesMasterIdLst>
  <p:handoutMasterIdLst>
    <p:handoutMasterId r:id="rId26"/>
  </p:handoutMasterIdLst>
  <p:sldIdLst>
    <p:sldId id="259" r:id="rId5"/>
    <p:sldId id="319" r:id="rId6"/>
    <p:sldId id="403" r:id="rId7"/>
    <p:sldId id="415" r:id="rId8"/>
    <p:sldId id="414" r:id="rId9"/>
    <p:sldId id="404" r:id="rId10"/>
    <p:sldId id="413" r:id="rId11"/>
    <p:sldId id="405" r:id="rId12"/>
    <p:sldId id="406" r:id="rId13"/>
    <p:sldId id="407" r:id="rId14"/>
    <p:sldId id="408" r:id="rId15"/>
    <p:sldId id="416" r:id="rId16"/>
    <p:sldId id="411" r:id="rId17"/>
    <p:sldId id="418" r:id="rId18"/>
    <p:sldId id="419" r:id="rId19"/>
    <p:sldId id="420" r:id="rId20"/>
    <p:sldId id="364" r:id="rId21"/>
    <p:sldId id="395" r:id="rId22"/>
    <p:sldId id="421" r:id="rId23"/>
    <p:sldId id="262" r:id="rId24"/>
  </p:sldIdLst>
  <p:sldSz cx="9144000" cy="6858000" type="screen4x3"/>
  <p:notesSz cx="6797675" cy="9926638"/>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Franklin" initials="JF" lastIdx="51" clrIdx="0">
    <p:extLst>
      <p:ext uri="{19B8F6BF-5375-455C-9EA6-DF929625EA0E}">
        <p15:presenceInfo xmlns:p15="http://schemas.microsoft.com/office/powerpoint/2012/main" userId="S-1-12-1-3482410245-1226788991-2863834804-2984533512" providerId="AD"/>
      </p:ext>
    </p:extLst>
  </p:cmAuthor>
  <p:cmAuthor id="2" name="Robert Heathcote" initials="RH" lastIdx="66" clrIdx="1">
    <p:extLst>
      <p:ext uri="{19B8F6BF-5375-455C-9EA6-DF929625EA0E}">
        <p15:presenceInfo xmlns:p15="http://schemas.microsoft.com/office/powerpoint/2012/main" userId="c2f2ece637cb1f9c" providerId="Windows Live"/>
      </p:ext>
    </p:extLst>
  </p:cmAuthor>
  <p:cmAuthor id="3" name="Rob Heathcote" initials="RH" lastIdx="1" clrIdx="2">
    <p:extLst>
      <p:ext uri="{19B8F6BF-5375-455C-9EA6-DF929625EA0E}">
        <p15:presenceInfo xmlns:p15="http://schemas.microsoft.com/office/powerpoint/2012/main" userId="Rob Heathcote" providerId="None"/>
      </p:ext>
    </p:extLst>
  </p:cmAuthor>
  <p:cmAuthor id="4" name="James Franklin" initials="JF [2]" lastIdx="9" clrIdx="3">
    <p:extLst>
      <p:ext uri="{19B8F6BF-5375-455C-9EA6-DF929625EA0E}">
        <p15:presenceInfo xmlns:p15="http://schemas.microsoft.com/office/powerpoint/2012/main" userId="S::james.franklin@pgonline.co.uk::cf915d05-507f-491f-b4a6-b2aa085ee4b1" providerId="AD"/>
      </p:ext>
    </p:extLst>
  </p:cmAuthor>
  <p:cmAuthor id="5" name="Andy Gray" initials="AG" lastIdx="1" clrIdx="4">
    <p:extLst>
      <p:ext uri="{19B8F6BF-5375-455C-9EA6-DF929625EA0E}">
        <p15:presenceInfo xmlns:p15="http://schemas.microsoft.com/office/powerpoint/2012/main" userId="S-1-5-21-1806422049-511903009-2975519774-100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72E7"/>
    <a:srgbClr val="0296F8"/>
    <a:srgbClr val="FAFAFA"/>
    <a:srgbClr val="F0EFF4"/>
    <a:srgbClr val="3F1C7A"/>
    <a:srgbClr val="4CBBFF"/>
    <a:srgbClr val="0068D7"/>
    <a:srgbClr val="050505"/>
    <a:srgbClr val="C6E6F1"/>
    <a:srgbClr val="F3F4F8"/>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218" autoAdjust="0"/>
    <p:restoredTop sz="97284" autoAdjust="0"/>
  </p:normalViewPr>
  <p:slideViewPr>
    <p:cSldViewPr snapToGrid="0">
      <p:cViewPr varScale="1">
        <p:scale>
          <a:sx n="81" d="100"/>
          <a:sy n="81" d="100"/>
        </p:scale>
        <p:origin x="1608" y="53"/>
      </p:cViewPr>
      <p:guideLst/>
    </p:cSldViewPr>
  </p:slideViewPr>
  <p:notesTextViewPr>
    <p:cViewPr>
      <p:scale>
        <a:sx n="1" d="1"/>
        <a:sy n="1" d="1"/>
      </p:scale>
      <p:origin x="0" y="0"/>
    </p:cViewPr>
  </p:notesTextViewPr>
  <p:sorterViewPr>
    <p:cViewPr>
      <p:scale>
        <a:sx n="140" d="100"/>
        <a:sy n="140" d="100"/>
      </p:scale>
      <p:origin x="0" y="-2280"/>
    </p:cViewPr>
  </p:sorterViewPr>
  <p:notesViewPr>
    <p:cSldViewPr snapToGrid="0">
      <p:cViewPr varScale="1">
        <p:scale>
          <a:sx n="80" d="100"/>
          <a:sy n="80" d="100"/>
        </p:scale>
        <p:origin x="4014"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3.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2.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tableStyles" Target="tableStyle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50445" y="0"/>
            <a:ext cx="2945659" cy="498056"/>
          </a:xfrm>
          <a:prstGeom prst="rect">
            <a:avLst/>
          </a:prstGeom>
        </p:spPr>
        <p:txBody>
          <a:bodyPr vert="horz" lIns="91440" tIns="45720" rIns="91440" bIns="45720" rtlCol="0"/>
          <a:lstStyle>
            <a:lvl1pPr algn="r">
              <a:defRPr sz="1200"/>
            </a:lvl1pPr>
          </a:lstStyle>
          <a:p>
            <a:fld id="{75822B63-5DC0-4A4E-937D-5D77D1794C72}" type="datetimeFigureOut">
              <a:rPr lang="en-GB" smtClean="0"/>
              <a:t>14/10/2026</a:t>
            </a:fld>
            <a:endParaRPr lang="en-GB" dirty="0"/>
          </a:p>
        </p:txBody>
      </p:sp>
      <p:sp>
        <p:nvSpPr>
          <p:cNvPr id="4" name="Footer Placeholder 3"/>
          <p:cNvSpPr>
            <a:spLocks noGrp="1"/>
          </p:cNvSpPr>
          <p:nvPr>
            <p:ph type="ftr" sz="quarter" idx="2"/>
          </p:nvPr>
        </p:nvSpPr>
        <p:spPr>
          <a:xfrm>
            <a:off x="2" y="9428585"/>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50445" y="9428585"/>
            <a:ext cx="2945659" cy="498055"/>
          </a:xfrm>
          <a:prstGeom prst="rect">
            <a:avLst/>
          </a:prstGeom>
        </p:spPr>
        <p:txBody>
          <a:bodyPr vert="horz" lIns="91440" tIns="45720" rIns="91440" bIns="45720" rtlCol="0" anchor="b"/>
          <a:lstStyle>
            <a:lvl1pPr algn="r">
              <a:defRPr sz="1200"/>
            </a:lvl1pPr>
          </a:lstStyle>
          <a:p>
            <a:fld id="{E5BA8AF5-87B5-4027-93D4-81DBE8AE37C2}" type="slidenum">
              <a:rPr lang="en-GB" smtClean="0"/>
              <a:t>‹#›</a:t>
            </a:fld>
            <a:endParaRPr lang="en-GB" dirty="0"/>
          </a:p>
        </p:txBody>
      </p:sp>
    </p:spTree>
    <p:extLst>
      <p:ext uri="{BB962C8B-B14F-4D97-AF65-F5344CB8AC3E}">
        <p14:creationId xmlns:p14="http://schemas.microsoft.com/office/powerpoint/2010/main" val="19048325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5" y="0"/>
            <a:ext cx="2945659" cy="498056"/>
          </a:xfrm>
          <a:prstGeom prst="rect">
            <a:avLst/>
          </a:prstGeom>
        </p:spPr>
        <p:txBody>
          <a:bodyPr vert="horz" lIns="91440" tIns="45720" rIns="91440" bIns="45720" rtlCol="0"/>
          <a:lstStyle>
            <a:lvl1pPr algn="r">
              <a:defRPr sz="1200"/>
            </a:lvl1pPr>
          </a:lstStyle>
          <a:p>
            <a:fld id="{4327551E-2F19-49DC-B3DF-DFC76DD13A0A}" type="datetimeFigureOut">
              <a:rPr lang="en-GB" smtClean="0"/>
              <a:t>14/10/2026</a:t>
            </a:fld>
            <a:endParaRPr lang="en-GB" dirty="0"/>
          </a:p>
        </p:txBody>
      </p:sp>
      <p:sp>
        <p:nvSpPr>
          <p:cNvPr id="4" name="Slide Image Placeholder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5"/>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2" y="9428585"/>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5" y="9428585"/>
            <a:ext cx="2945659" cy="498055"/>
          </a:xfrm>
          <a:prstGeom prst="rect">
            <a:avLst/>
          </a:prstGeom>
        </p:spPr>
        <p:txBody>
          <a:bodyPr vert="horz" lIns="91440" tIns="45720" rIns="91440" bIns="45720" rtlCol="0" anchor="b"/>
          <a:lstStyle>
            <a:lvl1pPr algn="r">
              <a:defRPr sz="1200"/>
            </a:lvl1pPr>
          </a:lstStyle>
          <a:p>
            <a:fld id="{FD32EC96-C329-4C8E-9FBE-2FD4C0B622D2}" type="slidenum">
              <a:rPr lang="en-GB" smtClean="0"/>
              <a:t>‹#›</a:t>
            </a:fld>
            <a:endParaRPr lang="en-GB" dirty="0"/>
          </a:p>
        </p:txBody>
      </p:sp>
    </p:spTree>
    <p:extLst>
      <p:ext uri="{BB962C8B-B14F-4D97-AF65-F5344CB8AC3E}">
        <p14:creationId xmlns:p14="http://schemas.microsoft.com/office/powerpoint/2010/main" val="13515554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3.jpeg"/><Relationship Id="rId5" Type="http://schemas.openxmlformats.org/officeDocument/2006/relationships/image" Target="../media/image5.svg"/><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3.jpeg"/><Relationship Id="rId4" Type="http://schemas.openxmlformats.org/officeDocument/2006/relationships/image" Target="../media/image5.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828F8C7-6434-4196-BE41-EBF201EC1460}"/>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4" name="Text Placeholder 23">
            <a:extLst>
              <a:ext uri="{FF2B5EF4-FFF2-40B4-BE49-F238E27FC236}">
                <a16:creationId xmlns:a16="http://schemas.microsoft.com/office/drawing/2014/main" id="{7694BA0E-1F63-41F2-B0E8-F0465B913055}"/>
              </a:ext>
            </a:extLst>
          </p:cNvPr>
          <p:cNvSpPr txBox="1">
            <a:spLocks/>
          </p:cNvSpPr>
          <p:nvPr userDrawn="1"/>
        </p:nvSpPr>
        <p:spPr>
          <a:xfrm>
            <a:off x="7757651" y="336217"/>
            <a:ext cx="924233" cy="924233"/>
          </a:xfrm>
          <a:prstGeom prst="pentagon">
            <a:avLst/>
          </a:prstGeom>
          <a:noFill/>
          <a:ln w="114300" cmpd="sng">
            <a:solidFill>
              <a:srgbClr val="0296F8"/>
            </a:solidFill>
            <a:miter lim="800000"/>
          </a:ln>
        </p:spPr>
        <p:txBody>
          <a:bodyPr vert="horz" lIns="0" tIns="0" rIns="0" bIns="108000" anchor="ctr" anchorCtr="0"/>
          <a:lstStyle>
            <a:lvl1pPr marL="0" indent="0" algn="l" defTabSz="914400" rtl="0" eaLnBrk="1" latinLnBrk="0" hangingPunct="1">
              <a:lnSpc>
                <a:spcPct val="90000"/>
              </a:lnSpc>
              <a:spcBef>
                <a:spcPts val="1000"/>
              </a:spcBef>
              <a:buFont typeface="Arial" panose="020B0604020202020204" pitchFamily="34" charset="0"/>
              <a:buNone/>
              <a:defRPr sz="4500" b="1"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dirty="0">
                <a:solidFill>
                  <a:srgbClr val="0296F8"/>
                </a:solidFill>
              </a:rPr>
              <a:t>6</a:t>
            </a:r>
          </a:p>
        </p:txBody>
      </p:sp>
      <p:pic>
        <p:nvPicPr>
          <p:cNvPr id="5" name="Picture 4">
            <a:extLst>
              <a:ext uri="{FF2B5EF4-FFF2-40B4-BE49-F238E27FC236}">
                <a16:creationId xmlns:a16="http://schemas.microsoft.com/office/drawing/2014/main" id="{723CB8B5-7049-4013-97DB-28E0E7DC88CA}"/>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5112160" y="387350"/>
            <a:ext cx="1338415" cy="673100"/>
          </a:xfrm>
          <a:prstGeom prst="rect">
            <a:avLst/>
          </a:prstGeom>
        </p:spPr>
      </p:pic>
    </p:spTree>
    <p:extLst>
      <p:ext uri="{BB962C8B-B14F-4D97-AF65-F5344CB8AC3E}">
        <p14:creationId xmlns:p14="http://schemas.microsoft.com/office/powerpoint/2010/main" val="1593432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Custom Layout">
    <p:bg>
      <p:bgPr>
        <a:solidFill>
          <a:srgbClr val="0296F8"/>
        </a:solidFill>
        <a:effectLst/>
      </p:bgPr>
    </p:bg>
    <p:spTree>
      <p:nvGrpSpPr>
        <p:cNvPr id="1" name=""/>
        <p:cNvGrpSpPr/>
        <p:nvPr/>
      </p:nvGrpSpPr>
      <p:grpSpPr>
        <a:xfrm>
          <a:off x="0" y="0"/>
          <a:ext cx="0" cy="0"/>
          <a:chOff x="0" y="0"/>
          <a:chExt cx="0" cy="0"/>
        </a:xfrm>
      </p:grpSpPr>
      <p:cxnSp>
        <p:nvCxnSpPr>
          <p:cNvPr id="8" name="Straight Connector 7"/>
          <p:cNvCxnSpPr>
            <a:cxnSpLocks/>
          </p:cNvCxnSpPr>
          <p:nvPr userDrawn="1"/>
        </p:nvCxnSpPr>
        <p:spPr>
          <a:xfrm>
            <a:off x="584200" y="1702800"/>
            <a:ext cx="0" cy="2810958"/>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6" name="Text Placeholder 7">
            <a:extLst>
              <a:ext uri="{FF2B5EF4-FFF2-40B4-BE49-F238E27FC236}">
                <a16:creationId xmlns:a16="http://schemas.microsoft.com/office/drawing/2014/main" id="{9381A80F-0075-4919-877A-375F2E3DADC0}"/>
              </a:ext>
            </a:extLst>
          </p:cNvPr>
          <p:cNvSpPr>
            <a:spLocks noGrp="1"/>
          </p:cNvSpPr>
          <p:nvPr>
            <p:ph type="body" sz="quarter" idx="13" hasCustomPrompt="1"/>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bg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dirty="0"/>
              <a:t>Objectives</a:t>
            </a:r>
          </a:p>
        </p:txBody>
      </p:sp>
      <p:sp>
        <p:nvSpPr>
          <p:cNvPr id="7" name="Content Placeholder 2">
            <a:extLst>
              <a:ext uri="{FF2B5EF4-FFF2-40B4-BE49-F238E27FC236}">
                <a16:creationId xmlns:a16="http://schemas.microsoft.com/office/drawing/2014/main" id="{132E9C0B-0F4D-4FF9-AD53-CD8D12698CE3}"/>
              </a:ext>
            </a:extLst>
          </p:cNvPr>
          <p:cNvSpPr>
            <a:spLocks noGrp="1"/>
          </p:cNvSpPr>
          <p:nvPr>
            <p:ph sz="quarter" idx="15"/>
          </p:nvPr>
        </p:nvSpPr>
        <p:spPr>
          <a:xfrm>
            <a:off x="723600" y="1734329"/>
            <a:ext cx="7875431" cy="4517892"/>
          </a:xfrm>
          <a:prstGeom prst="rect">
            <a:avLst/>
          </a:prstGeom>
        </p:spPr>
        <p:txBody>
          <a:bodyPr lIns="0" tIns="0" rIns="0" bIns="0"/>
          <a:lstStyle>
            <a:lvl1pPr marL="270000" indent="-270000">
              <a:spcAft>
                <a:spcPts val="1400"/>
              </a:spcAft>
              <a:defRPr sz="2500">
                <a:solidFill>
                  <a:schemeClr val="bg1"/>
                </a:solidFill>
              </a:defRPr>
            </a:lvl1pPr>
            <a:lvl2pPr marL="723600" indent="-280800">
              <a:spcAft>
                <a:spcPts val="1200"/>
              </a:spcAft>
              <a:defRPr sz="2000">
                <a:solidFill>
                  <a:schemeClr val="bg1"/>
                </a:solidFill>
              </a:defRPr>
            </a:lvl2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32652248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Custom Layout">
    <p:bg>
      <p:bgPr>
        <a:solidFill>
          <a:srgbClr val="D972E7"/>
        </a:solidFill>
        <a:effectLst/>
      </p:bgPr>
    </p:bg>
    <p:spTree>
      <p:nvGrpSpPr>
        <p:cNvPr id="1" name=""/>
        <p:cNvGrpSpPr/>
        <p:nvPr/>
      </p:nvGrpSpPr>
      <p:grpSpPr>
        <a:xfrm>
          <a:off x="0" y="0"/>
          <a:ext cx="0" cy="0"/>
          <a:chOff x="0" y="0"/>
          <a:chExt cx="0" cy="0"/>
        </a:xfrm>
      </p:grpSpPr>
      <p:cxnSp>
        <p:nvCxnSpPr>
          <p:cNvPr id="9" name="Straight Connector 8"/>
          <p:cNvCxnSpPr>
            <a:cxnSpLocks/>
          </p:cNvCxnSpPr>
          <p:nvPr userDrawn="1"/>
        </p:nvCxnSpPr>
        <p:spPr>
          <a:xfrm>
            <a:off x="584200" y="1702800"/>
            <a:ext cx="0" cy="427925"/>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7" name="Text Placeholder 7">
            <a:extLst>
              <a:ext uri="{FF2B5EF4-FFF2-40B4-BE49-F238E27FC236}">
                <a16:creationId xmlns:a16="http://schemas.microsoft.com/office/drawing/2014/main" id="{76480C8F-AFE3-4015-B8C7-7F2A4FAF3AB7}"/>
              </a:ext>
            </a:extLst>
          </p:cNvPr>
          <p:cNvSpPr>
            <a:spLocks noGrp="1"/>
          </p:cNvSpPr>
          <p:nvPr>
            <p:ph type="body" sz="quarter" idx="13" hasCustomPrompt="1"/>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bg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dirty="0"/>
              <a:t>Objectives</a:t>
            </a:r>
          </a:p>
        </p:txBody>
      </p:sp>
      <p:sp>
        <p:nvSpPr>
          <p:cNvPr id="8" name="Content Placeholder 2">
            <a:extLst>
              <a:ext uri="{FF2B5EF4-FFF2-40B4-BE49-F238E27FC236}">
                <a16:creationId xmlns:a16="http://schemas.microsoft.com/office/drawing/2014/main" id="{81ECB235-ABB4-41FA-A1C8-2D04CE269221}"/>
              </a:ext>
            </a:extLst>
          </p:cNvPr>
          <p:cNvSpPr>
            <a:spLocks noGrp="1"/>
          </p:cNvSpPr>
          <p:nvPr>
            <p:ph sz="quarter" idx="15"/>
          </p:nvPr>
        </p:nvSpPr>
        <p:spPr>
          <a:xfrm>
            <a:off x="723600" y="1734329"/>
            <a:ext cx="7875431" cy="4517892"/>
          </a:xfrm>
          <a:prstGeom prst="rect">
            <a:avLst/>
          </a:prstGeom>
        </p:spPr>
        <p:txBody>
          <a:bodyPr lIns="0" tIns="0" rIns="0" bIns="0"/>
          <a:lstStyle>
            <a:lvl1pPr marL="270000" indent="-270000">
              <a:spcAft>
                <a:spcPts val="1400"/>
              </a:spcAft>
              <a:defRPr sz="2500">
                <a:solidFill>
                  <a:schemeClr val="bg1"/>
                </a:solidFill>
              </a:defRPr>
            </a:lvl1pPr>
            <a:lvl2pPr marL="723600" indent="-280800">
              <a:spcAft>
                <a:spcPts val="1200"/>
              </a:spcAft>
              <a:defRPr sz="2000">
                <a:solidFill>
                  <a:schemeClr val="bg1"/>
                </a:solidFill>
              </a:defRPr>
            </a:lvl2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1230368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dirty="0"/>
              <a:t>Click to edit text styles</a:t>
            </a:r>
          </a:p>
        </p:txBody>
      </p:sp>
      <p:sp>
        <p:nvSpPr>
          <p:cNvPr id="9"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sz="2000">
                <a:solidFill>
                  <a:srgbClr val="0296F8"/>
                </a:solidFill>
                <a:latin typeface="Arial"/>
                <a:cs typeface="Arial"/>
              </a:defRPr>
            </a:lvl2pPr>
            <a:lvl3pPr marL="723900" indent="-279400">
              <a:lnSpc>
                <a:spcPct val="100000"/>
              </a:lnSpc>
              <a:spcBef>
                <a:spcPts val="0"/>
              </a:spcBef>
              <a:spcAft>
                <a:spcPts val="1200"/>
              </a:spcAft>
              <a:buFont typeface="Arial"/>
              <a:buChar char="•"/>
              <a:defRPr lang="en-US" sz="2000" kern="1200" baseline="0" dirty="0" smtClean="0">
                <a:solidFill>
                  <a:srgbClr val="D972E7"/>
                </a:solidFill>
                <a:latin typeface="Arial"/>
                <a:ea typeface="+mn-ea"/>
                <a:cs typeface="Arial"/>
              </a:defRPr>
            </a:lvl3pPr>
          </a:lstStyle>
          <a:p>
            <a:pPr lvl="0"/>
            <a:r>
              <a:rPr lang="en-US" dirty="0"/>
              <a:t>Click to edit Master text styles</a:t>
            </a:r>
          </a:p>
          <a:p>
            <a:pPr lvl="1"/>
            <a:r>
              <a:rPr lang="en-US" dirty="0"/>
              <a:t>Second level</a:t>
            </a:r>
          </a:p>
          <a:p>
            <a:pPr lvl="2"/>
            <a:r>
              <a:rPr lang="en-US" dirty="0"/>
              <a:t>Third level</a:t>
            </a:r>
          </a:p>
        </p:txBody>
      </p:sp>
      <p:pic>
        <p:nvPicPr>
          <p:cNvPr id="11" name="Picture 10">
            <a:extLst>
              <a:ext uri="{FF2B5EF4-FFF2-40B4-BE49-F238E27FC236}">
                <a16:creationId xmlns:a16="http://schemas.microsoft.com/office/drawing/2014/main" id="{E673BAF8-1EF3-4C3E-B27F-D8418AA63B4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649224"/>
          </a:xfrm>
          <a:prstGeom prst="rect">
            <a:avLst/>
          </a:prstGeom>
        </p:spPr>
      </p:pic>
      <p:sp>
        <p:nvSpPr>
          <p:cNvPr id="13" name="TextBox 12">
            <a:extLst>
              <a:ext uri="{FF2B5EF4-FFF2-40B4-BE49-F238E27FC236}">
                <a16:creationId xmlns:a16="http://schemas.microsoft.com/office/drawing/2014/main" id="{7F10FF38-E1CD-4985-A6D6-31BBDD06354D}"/>
              </a:ext>
            </a:extLst>
          </p:cNvPr>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GB" sz="1200" b="1" dirty="0">
                <a:solidFill>
                  <a:srgbClr val="FFFFFF"/>
                </a:solidFill>
                <a:effectLst>
                  <a:glow rad="228600">
                    <a:schemeClr val="tx1">
                      <a:alpha val="40000"/>
                    </a:schemeClr>
                  </a:glow>
                </a:effectLst>
                <a:latin typeface="Arial"/>
                <a:cs typeface="Arial"/>
              </a:rPr>
              <a:t>Drawing system diagrams</a:t>
            </a:r>
          </a:p>
          <a:p>
            <a:pPr>
              <a:spcBef>
                <a:spcPts val="288"/>
              </a:spcBef>
            </a:pPr>
            <a:r>
              <a:rPr lang="en-US" sz="1200" b="0" dirty="0">
                <a:solidFill>
                  <a:srgbClr val="FFFFFF"/>
                </a:solidFill>
                <a:effectLst>
                  <a:glow rad="228600">
                    <a:schemeClr val="tx1">
                      <a:alpha val="40000"/>
                    </a:schemeClr>
                  </a:glow>
                </a:effectLst>
                <a:latin typeface="+mn-lt"/>
                <a:cs typeface="Arial"/>
              </a:rPr>
              <a:t>Learning Aim </a:t>
            </a:r>
            <a:r>
              <a:rPr lang="en-GB" sz="1200" b="0" dirty="0">
                <a:solidFill>
                  <a:srgbClr val="FFFFFF"/>
                </a:solidFill>
                <a:effectLst>
                  <a:glow rad="228600">
                    <a:schemeClr val="tx1">
                      <a:alpha val="40000"/>
                    </a:schemeClr>
                  </a:glow>
                </a:effectLst>
                <a:latin typeface="Arial"/>
                <a:cs typeface="Arial"/>
              </a:rPr>
              <a:t>B Transmitting data </a:t>
            </a:r>
            <a:endParaRPr lang="en-US" sz="1200" b="0" dirty="0">
              <a:solidFill>
                <a:srgbClr val="FFFFFF"/>
              </a:solidFill>
              <a:effectLst>
                <a:glow rad="228600">
                  <a:schemeClr val="tx1">
                    <a:alpha val="40000"/>
                  </a:schemeClr>
                </a:glow>
              </a:effectLst>
              <a:latin typeface="Arial"/>
              <a:cs typeface="Arial"/>
            </a:endParaRPr>
          </a:p>
        </p:txBody>
      </p:sp>
      <p:pic>
        <p:nvPicPr>
          <p:cNvPr id="14" name="Graphic 13">
            <a:extLst>
              <a:ext uri="{FF2B5EF4-FFF2-40B4-BE49-F238E27FC236}">
                <a16:creationId xmlns:a16="http://schemas.microsoft.com/office/drawing/2014/main" id="{A9172D1C-6920-4898-8FDF-864961DA7AF4}"/>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282727" y="6316547"/>
            <a:ext cx="1432860" cy="338190"/>
          </a:xfrm>
          <a:prstGeom prst="rect">
            <a:avLst/>
          </a:prstGeom>
        </p:spPr>
      </p:pic>
    </p:spTree>
    <p:extLst>
      <p:ext uri="{BB962C8B-B14F-4D97-AF65-F5344CB8AC3E}">
        <p14:creationId xmlns:p14="http://schemas.microsoft.com/office/powerpoint/2010/main" val="38643851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9" name="Text Placeholder 7">
            <a:extLst>
              <a:ext uri="{FF2B5EF4-FFF2-40B4-BE49-F238E27FC236}">
                <a16:creationId xmlns:a16="http://schemas.microsoft.com/office/drawing/2014/main" id="{3E870C45-D97E-4281-BEEF-AB973C908D7A}"/>
              </a:ext>
            </a:extLst>
          </p:cNvPr>
          <p:cNvSpPr>
            <a:spLocks noGrp="1"/>
          </p:cNvSpPr>
          <p:nvPr>
            <p:ph type="body" sz="quarter" idx="13" hasCustomPrompt="1"/>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dirty="0"/>
              <a:t>Click to edit text styles</a:t>
            </a:r>
          </a:p>
        </p:txBody>
      </p:sp>
      <p:sp>
        <p:nvSpPr>
          <p:cNvPr id="10" name="Text Placeholder 11">
            <a:extLst>
              <a:ext uri="{FF2B5EF4-FFF2-40B4-BE49-F238E27FC236}">
                <a16:creationId xmlns:a16="http://schemas.microsoft.com/office/drawing/2014/main" id="{C8F4355B-C12B-4D64-A9F8-D30EF17E4A3D}"/>
              </a:ext>
            </a:extLst>
          </p:cNvPr>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sz="2000">
                <a:solidFill>
                  <a:srgbClr val="0296F8"/>
                </a:solidFill>
                <a:latin typeface="Arial"/>
                <a:cs typeface="Arial"/>
              </a:defRPr>
            </a:lvl2pPr>
            <a:lvl3pPr marL="723900" indent="-279400">
              <a:lnSpc>
                <a:spcPct val="100000"/>
              </a:lnSpc>
              <a:spcBef>
                <a:spcPts val="0"/>
              </a:spcBef>
              <a:spcAft>
                <a:spcPts val="1200"/>
              </a:spcAft>
              <a:buFont typeface="Arial"/>
              <a:buChar char="•"/>
              <a:defRPr lang="en-US" sz="2000" kern="1200" baseline="0" dirty="0" smtClean="0">
                <a:solidFill>
                  <a:srgbClr val="D972E7"/>
                </a:solidFill>
                <a:latin typeface="Arial"/>
                <a:ea typeface="+mn-ea"/>
                <a:cs typeface="Arial"/>
              </a:defRPr>
            </a:lvl3pPr>
          </a:lstStyle>
          <a:p>
            <a:pPr lvl="0"/>
            <a:r>
              <a:rPr lang="en-US" dirty="0"/>
              <a:t>Click to edit Master text styles</a:t>
            </a:r>
          </a:p>
          <a:p>
            <a:pPr lvl="1"/>
            <a:r>
              <a:rPr lang="en-US" dirty="0"/>
              <a:t>Second level</a:t>
            </a:r>
          </a:p>
          <a:p>
            <a:pPr lvl="2"/>
            <a:r>
              <a:rPr lang="en-US" dirty="0"/>
              <a:t>Third level</a:t>
            </a:r>
          </a:p>
        </p:txBody>
      </p:sp>
      <p:pic>
        <p:nvPicPr>
          <p:cNvPr id="8" name="Picture 7">
            <a:extLst>
              <a:ext uri="{FF2B5EF4-FFF2-40B4-BE49-F238E27FC236}">
                <a16:creationId xmlns:a16="http://schemas.microsoft.com/office/drawing/2014/main" id="{8D541D1F-395C-408B-86B0-15F6D6B0945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649224"/>
          </a:xfrm>
          <a:prstGeom prst="rect">
            <a:avLst/>
          </a:prstGeom>
        </p:spPr>
      </p:pic>
      <p:sp>
        <p:nvSpPr>
          <p:cNvPr id="12" name="TextBox 11">
            <a:extLst>
              <a:ext uri="{FF2B5EF4-FFF2-40B4-BE49-F238E27FC236}">
                <a16:creationId xmlns:a16="http://schemas.microsoft.com/office/drawing/2014/main" id="{D5392616-C21C-4C2E-AD71-E33E8A17D86E}"/>
              </a:ext>
            </a:extLst>
          </p:cNvPr>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GB" sz="1200" b="1" dirty="0">
                <a:solidFill>
                  <a:srgbClr val="FFFFFF"/>
                </a:solidFill>
                <a:effectLst>
                  <a:glow rad="228600">
                    <a:schemeClr val="tx1">
                      <a:alpha val="40000"/>
                    </a:schemeClr>
                  </a:glow>
                </a:effectLst>
                <a:latin typeface="Arial"/>
                <a:cs typeface="Arial"/>
              </a:rPr>
              <a:t>Drawing system diagrams</a:t>
            </a:r>
          </a:p>
          <a:p>
            <a:pPr>
              <a:spcBef>
                <a:spcPts val="288"/>
              </a:spcBef>
            </a:pPr>
            <a:r>
              <a:rPr lang="en-US" sz="1200" b="0" dirty="0">
                <a:solidFill>
                  <a:srgbClr val="FFFFFF"/>
                </a:solidFill>
                <a:effectLst>
                  <a:glow rad="228600">
                    <a:schemeClr val="tx1">
                      <a:alpha val="40000"/>
                    </a:schemeClr>
                  </a:glow>
                </a:effectLst>
                <a:latin typeface="+mn-lt"/>
                <a:cs typeface="Arial"/>
              </a:rPr>
              <a:t>Learning Aim </a:t>
            </a:r>
            <a:r>
              <a:rPr lang="en-GB" sz="1200" b="0" dirty="0">
                <a:solidFill>
                  <a:srgbClr val="FFFFFF"/>
                </a:solidFill>
                <a:effectLst>
                  <a:glow rad="228600">
                    <a:schemeClr val="tx1">
                      <a:alpha val="40000"/>
                    </a:schemeClr>
                  </a:glow>
                </a:effectLst>
                <a:latin typeface="Arial"/>
                <a:cs typeface="Arial"/>
              </a:rPr>
              <a:t>B Transmitting data </a:t>
            </a:r>
            <a:endParaRPr lang="en-US" sz="1200" b="0" dirty="0">
              <a:solidFill>
                <a:srgbClr val="FFFFFF"/>
              </a:solidFill>
              <a:effectLst>
                <a:glow rad="228600">
                  <a:schemeClr val="tx1">
                    <a:alpha val="40000"/>
                  </a:schemeClr>
                </a:glow>
              </a:effectLst>
              <a:latin typeface="Arial"/>
              <a:cs typeface="Arial"/>
            </a:endParaRPr>
          </a:p>
        </p:txBody>
      </p:sp>
    </p:spTree>
    <p:extLst>
      <p:ext uri="{BB962C8B-B14F-4D97-AF65-F5344CB8AC3E}">
        <p14:creationId xmlns:p14="http://schemas.microsoft.com/office/powerpoint/2010/main" val="16637470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D460BBC8-286A-4820-AB62-CFDFC807B4B3}"/>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684433" y="900257"/>
            <a:ext cx="1474704" cy="554400"/>
          </a:xfrm>
          <a:prstGeom prst="rect">
            <a:avLst/>
          </a:prstGeom>
        </p:spPr>
      </p:pic>
      <p:sp>
        <p:nvSpPr>
          <p:cNvPr id="11" name="Text Placeholder 7">
            <a:extLst>
              <a:ext uri="{FF2B5EF4-FFF2-40B4-BE49-F238E27FC236}">
                <a16:creationId xmlns:a16="http://schemas.microsoft.com/office/drawing/2014/main" id="{AABA280D-7BB2-447F-92AC-C7C061023E4B}"/>
              </a:ext>
            </a:extLst>
          </p:cNvPr>
          <p:cNvSpPr>
            <a:spLocks noGrp="1"/>
          </p:cNvSpPr>
          <p:nvPr>
            <p:ph type="body" sz="quarter" idx="13" hasCustomPrompt="1"/>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dirty="0"/>
              <a:t>Click to edit text styles</a:t>
            </a:r>
          </a:p>
        </p:txBody>
      </p:sp>
      <p:sp>
        <p:nvSpPr>
          <p:cNvPr id="13" name="Text Placeholder 11">
            <a:extLst>
              <a:ext uri="{FF2B5EF4-FFF2-40B4-BE49-F238E27FC236}">
                <a16:creationId xmlns:a16="http://schemas.microsoft.com/office/drawing/2014/main" id="{8FF35AEE-5337-4A17-A68B-5F42AFDFFF0C}"/>
              </a:ext>
            </a:extLst>
          </p:cNvPr>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sz="2000">
                <a:solidFill>
                  <a:srgbClr val="0296F8"/>
                </a:solidFill>
                <a:latin typeface="Arial"/>
                <a:cs typeface="Arial"/>
              </a:defRPr>
            </a:lvl2pPr>
            <a:lvl3pPr marL="723900" indent="-279400">
              <a:lnSpc>
                <a:spcPct val="100000"/>
              </a:lnSpc>
              <a:spcBef>
                <a:spcPts val="0"/>
              </a:spcBef>
              <a:spcAft>
                <a:spcPts val="1200"/>
              </a:spcAft>
              <a:buFont typeface="Arial"/>
              <a:buChar char="•"/>
              <a:defRPr lang="en-US" sz="2000" kern="1200" baseline="0" dirty="0" smtClean="0">
                <a:solidFill>
                  <a:srgbClr val="D972E7"/>
                </a:solidFill>
                <a:latin typeface="Arial"/>
                <a:ea typeface="+mn-ea"/>
                <a:cs typeface="Arial"/>
              </a:defRPr>
            </a:lvl3pPr>
          </a:lstStyle>
          <a:p>
            <a:pPr lvl="0"/>
            <a:r>
              <a:rPr lang="en-US" dirty="0"/>
              <a:t>Click to edit Master text styles</a:t>
            </a:r>
          </a:p>
          <a:p>
            <a:pPr lvl="1"/>
            <a:r>
              <a:rPr lang="en-US" dirty="0"/>
              <a:t>Second level</a:t>
            </a:r>
          </a:p>
          <a:p>
            <a:pPr lvl="2"/>
            <a:r>
              <a:rPr lang="en-US" dirty="0"/>
              <a:t>Third level</a:t>
            </a:r>
          </a:p>
        </p:txBody>
      </p:sp>
      <p:pic>
        <p:nvPicPr>
          <p:cNvPr id="9" name="Graphic 8">
            <a:extLst>
              <a:ext uri="{FF2B5EF4-FFF2-40B4-BE49-F238E27FC236}">
                <a16:creationId xmlns:a16="http://schemas.microsoft.com/office/drawing/2014/main" id="{1764888E-AFD3-4A0F-8E73-A127A512657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7282727" y="6316547"/>
            <a:ext cx="1432860" cy="338190"/>
          </a:xfrm>
          <a:prstGeom prst="rect">
            <a:avLst/>
          </a:prstGeom>
        </p:spPr>
      </p:pic>
      <p:pic>
        <p:nvPicPr>
          <p:cNvPr id="12" name="Picture 11">
            <a:extLst>
              <a:ext uri="{FF2B5EF4-FFF2-40B4-BE49-F238E27FC236}">
                <a16:creationId xmlns:a16="http://schemas.microsoft.com/office/drawing/2014/main" id="{F1E22D1D-489A-4D10-9FC1-D0BB31D71CCA}"/>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0" y="0"/>
            <a:ext cx="9144000" cy="649224"/>
          </a:xfrm>
          <a:prstGeom prst="rect">
            <a:avLst/>
          </a:prstGeom>
        </p:spPr>
      </p:pic>
      <p:sp>
        <p:nvSpPr>
          <p:cNvPr id="14" name="TextBox 13">
            <a:extLst>
              <a:ext uri="{FF2B5EF4-FFF2-40B4-BE49-F238E27FC236}">
                <a16:creationId xmlns:a16="http://schemas.microsoft.com/office/drawing/2014/main" id="{62BCBA92-792A-4266-9864-CA90891B437E}"/>
              </a:ext>
            </a:extLst>
          </p:cNvPr>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GB" sz="1200" b="1" dirty="0">
                <a:solidFill>
                  <a:srgbClr val="FFFFFF"/>
                </a:solidFill>
                <a:effectLst>
                  <a:glow rad="228600">
                    <a:schemeClr val="tx1">
                      <a:alpha val="40000"/>
                    </a:schemeClr>
                  </a:glow>
                </a:effectLst>
                <a:latin typeface="Arial"/>
                <a:cs typeface="Arial"/>
              </a:rPr>
              <a:t>Drawing system diagrams</a:t>
            </a:r>
          </a:p>
          <a:p>
            <a:pPr>
              <a:spcBef>
                <a:spcPts val="288"/>
              </a:spcBef>
            </a:pPr>
            <a:r>
              <a:rPr lang="en-US" sz="1200" b="0" dirty="0">
                <a:solidFill>
                  <a:srgbClr val="FFFFFF"/>
                </a:solidFill>
                <a:effectLst>
                  <a:glow rad="228600">
                    <a:schemeClr val="tx1">
                      <a:alpha val="40000"/>
                    </a:schemeClr>
                  </a:glow>
                </a:effectLst>
                <a:latin typeface="+mn-lt"/>
                <a:cs typeface="Arial"/>
              </a:rPr>
              <a:t>Learning Aim </a:t>
            </a:r>
            <a:r>
              <a:rPr lang="en-GB" sz="1200" b="0" dirty="0">
                <a:solidFill>
                  <a:srgbClr val="FFFFFF"/>
                </a:solidFill>
                <a:effectLst>
                  <a:glow rad="228600">
                    <a:schemeClr val="tx1">
                      <a:alpha val="40000"/>
                    </a:schemeClr>
                  </a:glow>
                </a:effectLst>
                <a:latin typeface="Arial"/>
                <a:cs typeface="Arial"/>
              </a:rPr>
              <a:t>B Transmitting data </a:t>
            </a:r>
            <a:endParaRPr lang="en-US" sz="1200" b="0" dirty="0">
              <a:solidFill>
                <a:srgbClr val="FFFFFF"/>
              </a:solidFill>
              <a:effectLst>
                <a:glow rad="228600">
                  <a:schemeClr val="tx1">
                    <a:alpha val="40000"/>
                  </a:schemeClr>
                </a:glow>
              </a:effectLst>
              <a:latin typeface="Arial"/>
              <a:cs typeface="Arial"/>
            </a:endParaRPr>
          </a:p>
        </p:txBody>
      </p:sp>
    </p:spTree>
    <p:extLst>
      <p:ext uri="{BB962C8B-B14F-4D97-AF65-F5344CB8AC3E}">
        <p14:creationId xmlns:p14="http://schemas.microsoft.com/office/powerpoint/2010/main" val="9303317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D460BBC8-286A-4820-AB62-CFDFC807B4B3}"/>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684433" y="900257"/>
            <a:ext cx="1474704" cy="554400"/>
          </a:xfrm>
          <a:prstGeom prst="rect">
            <a:avLst/>
          </a:prstGeom>
        </p:spPr>
      </p:pic>
      <p:sp>
        <p:nvSpPr>
          <p:cNvPr id="11" name="Text Placeholder 7">
            <a:extLst>
              <a:ext uri="{FF2B5EF4-FFF2-40B4-BE49-F238E27FC236}">
                <a16:creationId xmlns:a16="http://schemas.microsoft.com/office/drawing/2014/main" id="{AABA280D-7BB2-447F-92AC-C7C061023E4B}"/>
              </a:ext>
            </a:extLst>
          </p:cNvPr>
          <p:cNvSpPr>
            <a:spLocks noGrp="1"/>
          </p:cNvSpPr>
          <p:nvPr>
            <p:ph type="body" sz="quarter" idx="13" hasCustomPrompt="1"/>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dirty="0"/>
              <a:t>Click to edit text styles</a:t>
            </a:r>
          </a:p>
        </p:txBody>
      </p:sp>
      <p:sp>
        <p:nvSpPr>
          <p:cNvPr id="13" name="Text Placeholder 11">
            <a:extLst>
              <a:ext uri="{FF2B5EF4-FFF2-40B4-BE49-F238E27FC236}">
                <a16:creationId xmlns:a16="http://schemas.microsoft.com/office/drawing/2014/main" id="{8FF35AEE-5337-4A17-A68B-5F42AFDFFF0C}"/>
              </a:ext>
            </a:extLst>
          </p:cNvPr>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sz="2000">
                <a:solidFill>
                  <a:srgbClr val="0296F8"/>
                </a:solidFill>
                <a:latin typeface="Arial"/>
                <a:cs typeface="Arial"/>
              </a:defRPr>
            </a:lvl2pPr>
            <a:lvl3pPr marL="723900" indent="-279400">
              <a:lnSpc>
                <a:spcPct val="100000"/>
              </a:lnSpc>
              <a:spcBef>
                <a:spcPts val="0"/>
              </a:spcBef>
              <a:spcAft>
                <a:spcPts val="1200"/>
              </a:spcAft>
              <a:buFont typeface="Arial"/>
              <a:buChar char="•"/>
              <a:defRPr lang="en-US" sz="2000" kern="1200" baseline="0" dirty="0" smtClean="0">
                <a:solidFill>
                  <a:srgbClr val="D972E7"/>
                </a:solidFill>
                <a:latin typeface="Arial"/>
                <a:ea typeface="+mn-ea"/>
                <a:cs typeface="Arial"/>
              </a:defRPr>
            </a:lvl3pPr>
          </a:lstStyle>
          <a:p>
            <a:pPr lvl="0"/>
            <a:r>
              <a:rPr lang="en-US" dirty="0"/>
              <a:t>Click to edit Master text styles</a:t>
            </a:r>
          </a:p>
          <a:p>
            <a:pPr lvl="1"/>
            <a:r>
              <a:rPr lang="en-US" dirty="0"/>
              <a:t>Second level</a:t>
            </a:r>
          </a:p>
          <a:p>
            <a:pPr lvl="2"/>
            <a:r>
              <a:rPr lang="en-US" dirty="0"/>
              <a:t>Third level</a:t>
            </a:r>
          </a:p>
        </p:txBody>
      </p:sp>
      <p:pic>
        <p:nvPicPr>
          <p:cNvPr id="9" name="Picture 8">
            <a:extLst>
              <a:ext uri="{FF2B5EF4-FFF2-40B4-BE49-F238E27FC236}">
                <a16:creationId xmlns:a16="http://schemas.microsoft.com/office/drawing/2014/main" id="{3E206C49-BA0B-4992-89C9-BCFF6959E228}"/>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0" y="0"/>
            <a:ext cx="9144000" cy="649224"/>
          </a:xfrm>
          <a:prstGeom prst="rect">
            <a:avLst/>
          </a:prstGeom>
        </p:spPr>
      </p:pic>
      <p:sp>
        <p:nvSpPr>
          <p:cNvPr id="12" name="TextBox 11">
            <a:extLst>
              <a:ext uri="{FF2B5EF4-FFF2-40B4-BE49-F238E27FC236}">
                <a16:creationId xmlns:a16="http://schemas.microsoft.com/office/drawing/2014/main" id="{6DE33772-B508-4C34-ADEA-9B443E9EAA1D}"/>
              </a:ext>
            </a:extLst>
          </p:cNvPr>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GB" sz="1200" b="1" dirty="0">
                <a:solidFill>
                  <a:srgbClr val="FFFFFF"/>
                </a:solidFill>
                <a:effectLst>
                  <a:glow rad="228600">
                    <a:schemeClr val="tx1">
                      <a:alpha val="40000"/>
                    </a:schemeClr>
                  </a:glow>
                </a:effectLst>
                <a:latin typeface="Arial"/>
                <a:cs typeface="Arial"/>
              </a:rPr>
              <a:t>Drawing system diagrams</a:t>
            </a:r>
          </a:p>
          <a:p>
            <a:pPr>
              <a:spcBef>
                <a:spcPts val="288"/>
              </a:spcBef>
            </a:pPr>
            <a:r>
              <a:rPr lang="en-US" sz="1200" b="0" dirty="0">
                <a:solidFill>
                  <a:srgbClr val="FFFFFF"/>
                </a:solidFill>
                <a:effectLst>
                  <a:glow rad="228600">
                    <a:schemeClr val="tx1">
                      <a:alpha val="40000"/>
                    </a:schemeClr>
                  </a:glow>
                </a:effectLst>
                <a:latin typeface="+mn-lt"/>
                <a:cs typeface="Arial"/>
              </a:rPr>
              <a:t>Learning Aim </a:t>
            </a:r>
            <a:r>
              <a:rPr lang="en-GB" sz="1200" b="0" dirty="0">
                <a:solidFill>
                  <a:srgbClr val="FFFFFF"/>
                </a:solidFill>
                <a:effectLst>
                  <a:glow rad="228600">
                    <a:schemeClr val="tx1">
                      <a:alpha val="40000"/>
                    </a:schemeClr>
                  </a:glow>
                </a:effectLst>
                <a:latin typeface="Arial"/>
                <a:cs typeface="Arial"/>
              </a:rPr>
              <a:t>B Transmitting data </a:t>
            </a:r>
            <a:endParaRPr lang="en-US" sz="1200" b="0" dirty="0">
              <a:solidFill>
                <a:srgbClr val="FFFFFF"/>
              </a:solidFill>
              <a:effectLst>
                <a:glow rad="228600">
                  <a:schemeClr val="tx1">
                    <a:alpha val="40000"/>
                  </a:schemeClr>
                </a:glow>
              </a:effectLst>
              <a:latin typeface="Arial"/>
              <a:cs typeface="Arial"/>
            </a:endParaRPr>
          </a:p>
        </p:txBody>
      </p:sp>
    </p:spTree>
    <p:extLst>
      <p:ext uri="{BB962C8B-B14F-4D97-AF65-F5344CB8AC3E}">
        <p14:creationId xmlns:p14="http://schemas.microsoft.com/office/powerpoint/2010/main" val="1680822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6" name="Picture 5" descr="Untitled-1.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016500" y="901700"/>
            <a:ext cx="2979807" cy="3251200"/>
          </a:xfrm>
          <a:prstGeom prst="rect">
            <a:avLst/>
          </a:prstGeom>
        </p:spPr>
      </p:pic>
      <p:sp>
        <p:nvSpPr>
          <p:cNvPr id="12" name="Text Placeholder 7">
            <a:extLst>
              <a:ext uri="{FF2B5EF4-FFF2-40B4-BE49-F238E27FC236}">
                <a16:creationId xmlns:a16="http://schemas.microsoft.com/office/drawing/2014/main" id="{275BFCD8-D891-4C98-A61D-8D9D27E59A9F}"/>
              </a:ext>
            </a:extLst>
          </p:cNvPr>
          <p:cNvSpPr>
            <a:spLocks noGrp="1"/>
          </p:cNvSpPr>
          <p:nvPr>
            <p:ph type="body" sz="quarter" idx="13" hasCustomPrompt="1"/>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dirty="0"/>
              <a:t>Worksheet</a:t>
            </a:r>
          </a:p>
        </p:txBody>
      </p:sp>
      <p:sp>
        <p:nvSpPr>
          <p:cNvPr id="15" name="Text Placeholder 11">
            <a:extLst>
              <a:ext uri="{FF2B5EF4-FFF2-40B4-BE49-F238E27FC236}">
                <a16:creationId xmlns:a16="http://schemas.microsoft.com/office/drawing/2014/main" id="{EDB80FE1-CB5F-4209-A5CF-C0E7A88B733B}"/>
              </a:ext>
            </a:extLst>
          </p:cNvPr>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sz="2000">
                <a:solidFill>
                  <a:srgbClr val="0296F8"/>
                </a:solidFill>
                <a:latin typeface="Arial"/>
                <a:cs typeface="Arial"/>
              </a:defRPr>
            </a:lvl2pPr>
            <a:lvl3pPr marL="723900" indent="-279400">
              <a:lnSpc>
                <a:spcPct val="100000"/>
              </a:lnSpc>
              <a:spcBef>
                <a:spcPts val="0"/>
              </a:spcBef>
              <a:spcAft>
                <a:spcPts val="1200"/>
              </a:spcAft>
              <a:buFont typeface="Arial"/>
              <a:buChar char="•"/>
              <a:defRPr lang="en-US" sz="2000" kern="1200" baseline="0" dirty="0" smtClean="0">
                <a:solidFill>
                  <a:srgbClr val="D972E7"/>
                </a:solidFill>
                <a:latin typeface="Arial"/>
                <a:ea typeface="+mn-ea"/>
                <a:cs typeface="Arial"/>
              </a:defRPr>
            </a:lvl3pPr>
          </a:lstStyle>
          <a:p>
            <a:pPr lvl="0"/>
            <a:r>
              <a:rPr lang="en-US" dirty="0"/>
              <a:t>Click to edit Master text styles</a:t>
            </a:r>
          </a:p>
          <a:p>
            <a:pPr lvl="1"/>
            <a:r>
              <a:rPr lang="en-US" dirty="0"/>
              <a:t>Second level</a:t>
            </a:r>
          </a:p>
          <a:p>
            <a:pPr lvl="2"/>
            <a:r>
              <a:rPr lang="en-US" dirty="0"/>
              <a:t>Third level</a:t>
            </a:r>
          </a:p>
        </p:txBody>
      </p:sp>
      <p:pic>
        <p:nvPicPr>
          <p:cNvPr id="10" name="Graphic 9">
            <a:extLst>
              <a:ext uri="{FF2B5EF4-FFF2-40B4-BE49-F238E27FC236}">
                <a16:creationId xmlns:a16="http://schemas.microsoft.com/office/drawing/2014/main" id="{57AA08A4-E3E0-47FE-9F6C-2E9DA71436D8}"/>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282727" y="6316547"/>
            <a:ext cx="1432860" cy="338190"/>
          </a:xfrm>
          <a:prstGeom prst="rect">
            <a:avLst/>
          </a:prstGeom>
        </p:spPr>
      </p:pic>
      <p:pic>
        <p:nvPicPr>
          <p:cNvPr id="11" name="Picture 10">
            <a:extLst>
              <a:ext uri="{FF2B5EF4-FFF2-40B4-BE49-F238E27FC236}">
                <a16:creationId xmlns:a16="http://schemas.microsoft.com/office/drawing/2014/main" id="{3104B4D1-F4AD-4145-9205-00190C4DD65E}"/>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0" y="0"/>
            <a:ext cx="9144000" cy="649224"/>
          </a:xfrm>
          <a:prstGeom prst="rect">
            <a:avLst/>
          </a:prstGeom>
        </p:spPr>
      </p:pic>
      <p:sp>
        <p:nvSpPr>
          <p:cNvPr id="13" name="TextBox 12">
            <a:extLst>
              <a:ext uri="{FF2B5EF4-FFF2-40B4-BE49-F238E27FC236}">
                <a16:creationId xmlns:a16="http://schemas.microsoft.com/office/drawing/2014/main" id="{97F5CC4D-F939-4AA6-B271-3026A03CCE32}"/>
              </a:ext>
            </a:extLst>
          </p:cNvPr>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GB" sz="1200" b="1" dirty="0">
                <a:solidFill>
                  <a:srgbClr val="FFFFFF"/>
                </a:solidFill>
                <a:effectLst>
                  <a:glow rad="228600">
                    <a:schemeClr val="tx1">
                      <a:alpha val="40000"/>
                    </a:schemeClr>
                  </a:glow>
                </a:effectLst>
                <a:latin typeface="Arial"/>
                <a:cs typeface="Arial"/>
              </a:rPr>
              <a:t>Drawing system diagrams</a:t>
            </a:r>
          </a:p>
          <a:p>
            <a:pPr>
              <a:spcBef>
                <a:spcPts val="288"/>
              </a:spcBef>
            </a:pPr>
            <a:r>
              <a:rPr lang="en-US" sz="1200" b="0" dirty="0">
                <a:solidFill>
                  <a:srgbClr val="FFFFFF"/>
                </a:solidFill>
                <a:effectLst>
                  <a:glow rad="228600">
                    <a:schemeClr val="tx1">
                      <a:alpha val="40000"/>
                    </a:schemeClr>
                  </a:glow>
                </a:effectLst>
                <a:latin typeface="+mn-lt"/>
                <a:cs typeface="Arial"/>
              </a:rPr>
              <a:t>Learning Aim </a:t>
            </a:r>
            <a:r>
              <a:rPr lang="en-GB" sz="1200" b="0" dirty="0">
                <a:solidFill>
                  <a:srgbClr val="FFFFFF"/>
                </a:solidFill>
                <a:effectLst>
                  <a:glow rad="228600">
                    <a:schemeClr val="tx1">
                      <a:alpha val="40000"/>
                    </a:schemeClr>
                  </a:glow>
                </a:effectLst>
                <a:latin typeface="Arial"/>
                <a:cs typeface="Arial"/>
              </a:rPr>
              <a:t>B Transmitting data </a:t>
            </a:r>
            <a:endParaRPr lang="en-US" sz="1200" b="0" dirty="0">
              <a:solidFill>
                <a:srgbClr val="FFFFFF"/>
              </a:solidFill>
              <a:effectLst>
                <a:glow rad="228600">
                  <a:schemeClr val="tx1">
                    <a:alpha val="40000"/>
                  </a:schemeClr>
                </a:glow>
              </a:effectLst>
              <a:latin typeface="Arial"/>
              <a:cs typeface="Arial"/>
            </a:endParaRPr>
          </a:p>
        </p:txBody>
      </p:sp>
    </p:spTree>
    <p:extLst>
      <p:ext uri="{BB962C8B-B14F-4D97-AF65-F5344CB8AC3E}">
        <p14:creationId xmlns:p14="http://schemas.microsoft.com/office/powerpoint/2010/main" val="14822733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pic>
        <p:nvPicPr>
          <p:cNvPr id="6" name="Picture 5" descr="Untitled-1.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016500" y="901700"/>
            <a:ext cx="2979807" cy="3251200"/>
          </a:xfrm>
          <a:prstGeom prst="rect">
            <a:avLst/>
          </a:prstGeom>
        </p:spPr>
      </p:pic>
      <p:sp>
        <p:nvSpPr>
          <p:cNvPr id="12" name="Text Placeholder 7">
            <a:extLst>
              <a:ext uri="{FF2B5EF4-FFF2-40B4-BE49-F238E27FC236}">
                <a16:creationId xmlns:a16="http://schemas.microsoft.com/office/drawing/2014/main" id="{275BFCD8-D891-4C98-A61D-8D9D27E59A9F}"/>
              </a:ext>
            </a:extLst>
          </p:cNvPr>
          <p:cNvSpPr>
            <a:spLocks noGrp="1"/>
          </p:cNvSpPr>
          <p:nvPr>
            <p:ph type="body" sz="quarter" idx="13" hasCustomPrompt="1"/>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dirty="0"/>
              <a:t>Worksheet</a:t>
            </a:r>
          </a:p>
        </p:txBody>
      </p:sp>
      <p:sp>
        <p:nvSpPr>
          <p:cNvPr id="15" name="Text Placeholder 11">
            <a:extLst>
              <a:ext uri="{FF2B5EF4-FFF2-40B4-BE49-F238E27FC236}">
                <a16:creationId xmlns:a16="http://schemas.microsoft.com/office/drawing/2014/main" id="{EDB80FE1-CB5F-4209-A5CF-C0E7A88B733B}"/>
              </a:ext>
            </a:extLst>
          </p:cNvPr>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sz="2000">
                <a:solidFill>
                  <a:srgbClr val="0296F8"/>
                </a:solidFill>
                <a:latin typeface="Arial"/>
                <a:cs typeface="Arial"/>
              </a:defRPr>
            </a:lvl2pPr>
            <a:lvl3pPr marL="723900" indent="-279400">
              <a:lnSpc>
                <a:spcPct val="100000"/>
              </a:lnSpc>
              <a:spcBef>
                <a:spcPts val="0"/>
              </a:spcBef>
              <a:spcAft>
                <a:spcPts val="1200"/>
              </a:spcAft>
              <a:buFont typeface="Arial"/>
              <a:buChar char="•"/>
              <a:defRPr lang="en-US" sz="2000" kern="1200" baseline="0" dirty="0" smtClean="0">
                <a:solidFill>
                  <a:srgbClr val="D972E7"/>
                </a:solidFill>
                <a:latin typeface="Arial"/>
                <a:ea typeface="+mn-ea"/>
                <a:cs typeface="Arial"/>
              </a:defRPr>
            </a:lvl3pPr>
          </a:lstStyle>
          <a:p>
            <a:pPr lvl="0"/>
            <a:r>
              <a:rPr lang="en-US" dirty="0"/>
              <a:t>Click to edit Master text styles</a:t>
            </a:r>
          </a:p>
          <a:p>
            <a:pPr lvl="1"/>
            <a:r>
              <a:rPr lang="en-US" dirty="0"/>
              <a:t>Second level</a:t>
            </a:r>
          </a:p>
          <a:p>
            <a:pPr lvl="2"/>
            <a:r>
              <a:rPr lang="en-US" dirty="0"/>
              <a:t>Third level</a:t>
            </a:r>
          </a:p>
        </p:txBody>
      </p:sp>
      <p:pic>
        <p:nvPicPr>
          <p:cNvPr id="9" name="Picture 8">
            <a:extLst>
              <a:ext uri="{FF2B5EF4-FFF2-40B4-BE49-F238E27FC236}">
                <a16:creationId xmlns:a16="http://schemas.microsoft.com/office/drawing/2014/main" id="{BC48A3C0-5BE4-4C9C-B9C2-E65579FC7A81}"/>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9144000" cy="649224"/>
          </a:xfrm>
          <a:prstGeom prst="rect">
            <a:avLst/>
          </a:prstGeom>
        </p:spPr>
      </p:pic>
      <p:sp>
        <p:nvSpPr>
          <p:cNvPr id="10" name="TextBox 9">
            <a:extLst>
              <a:ext uri="{FF2B5EF4-FFF2-40B4-BE49-F238E27FC236}">
                <a16:creationId xmlns:a16="http://schemas.microsoft.com/office/drawing/2014/main" id="{97A6A60F-10BB-4D19-A182-93827954CDAD}"/>
              </a:ext>
            </a:extLst>
          </p:cNvPr>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GB" sz="1200" b="1" dirty="0">
                <a:solidFill>
                  <a:srgbClr val="FFFFFF"/>
                </a:solidFill>
                <a:effectLst>
                  <a:glow rad="228600">
                    <a:schemeClr val="tx1">
                      <a:alpha val="40000"/>
                    </a:schemeClr>
                  </a:glow>
                </a:effectLst>
                <a:latin typeface="Arial"/>
                <a:cs typeface="Arial"/>
              </a:rPr>
              <a:t>Drawing system diagrams</a:t>
            </a:r>
          </a:p>
          <a:p>
            <a:pPr>
              <a:spcBef>
                <a:spcPts val="288"/>
              </a:spcBef>
            </a:pPr>
            <a:r>
              <a:rPr lang="en-US" sz="1200" b="0" dirty="0">
                <a:solidFill>
                  <a:srgbClr val="FFFFFF"/>
                </a:solidFill>
                <a:effectLst>
                  <a:glow rad="228600">
                    <a:schemeClr val="tx1">
                      <a:alpha val="40000"/>
                    </a:schemeClr>
                  </a:glow>
                </a:effectLst>
                <a:latin typeface="+mn-lt"/>
                <a:cs typeface="Arial"/>
              </a:rPr>
              <a:t>Learning Aim </a:t>
            </a:r>
            <a:r>
              <a:rPr lang="en-GB" sz="1200" b="0" dirty="0">
                <a:solidFill>
                  <a:srgbClr val="FFFFFF"/>
                </a:solidFill>
                <a:effectLst>
                  <a:glow rad="228600">
                    <a:schemeClr val="tx1">
                      <a:alpha val="40000"/>
                    </a:schemeClr>
                  </a:glow>
                </a:effectLst>
                <a:latin typeface="Arial"/>
                <a:cs typeface="Arial"/>
              </a:rPr>
              <a:t>B Transmitting data </a:t>
            </a:r>
            <a:endParaRPr lang="en-US" sz="1200" b="0" dirty="0">
              <a:solidFill>
                <a:srgbClr val="FFFFFF"/>
              </a:solidFill>
              <a:effectLst>
                <a:glow rad="228600">
                  <a:schemeClr val="tx1">
                    <a:alpha val="40000"/>
                  </a:schemeClr>
                </a:glow>
              </a:effectLst>
              <a:latin typeface="Arial"/>
              <a:cs typeface="Arial"/>
            </a:endParaRPr>
          </a:p>
        </p:txBody>
      </p:sp>
    </p:spTree>
    <p:extLst>
      <p:ext uri="{BB962C8B-B14F-4D97-AF65-F5344CB8AC3E}">
        <p14:creationId xmlns:p14="http://schemas.microsoft.com/office/powerpoint/2010/main" val="31292945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Custom Layout">
    <p:bg>
      <p:bgPr>
        <a:solidFill>
          <a:schemeClr val="tx1"/>
        </a:solidFill>
        <a:effectLst/>
      </p:bgPr>
    </p:bg>
    <p:spTree>
      <p:nvGrpSpPr>
        <p:cNvPr id="1" name=""/>
        <p:cNvGrpSpPr/>
        <p:nvPr/>
      </p:nvGrpSpPr>
      <p:grpSpPr>
        <a:xfrm>
          <a:off x="0" y="0"/>
          <a:ext cx="0" cy="0"/>
          <a:chOff x="0" y="0"/>
          <a:chExt cx="0" cy="0"/>
        </a:xfrm>
      </p:grpSpPr>
      <p:sp>
        <p:nvSpPr>
          <p:cNvPr id="2" name="Rectangle 1"/>
          <p:cNvSpPr/>
          <p:nvPr userDrawn="1"/>
        </p:nvSpPr>
        <p:spPr>
          <a:xfrm>
            <a:off x="676274" y="1701461"/>
            <a:ext cx="7829551" cy="4555093"/>
          </a:xfrm>
          <a:prstGeom prst="rect">
            <a:avLst/>
          </a:prstGeom>
        </p:spPr>
        <p:txBody>
          <a:bodyPr wrap="square">
            <a:spAutoFit/>
          </a:bodyPr>
          <a:lstStyle/>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400" b="1" i="0" u="none" strike="noStrike" kern="1200" cap="none" spc="0" normalizeH="0" baseline="0" noProof="0" dirty="0">
                <a:ln>
                  <a:noFill/>
                </a:ln>
                <a:solidFill>
                  <a:schemeClr val="bg1"/>
                </a:solidFill>
                <a:effectLst/>
                <a:uLnTx/>
                <a:uFillTx/>
                <a:latin typeface="Arial"/>
                <a:ea typeface="+mn-ea"/>
                <a:cs typeface="Arial"/>
              </a:rPr>
              <a:t>Copyright</a:t>
            </a:r>
            <a:endParaRPr kumimoji="0" lang="en-GB" sz="1200" b="1" i="0" u="none" strike="noStrike" kern="1200" cap="none" spc="0" normalizeH="0" baseline="0" noProof="0" dirty="0">
              <a:ln>
                <a:noFill/>
              </a:ln>
              <a:solidFill>
                <a:schemeClr val="bg1"/>
              </a:solidFill>
              <a:effectLst/>
              <a:uLnTx/>
              <a:uFillTx/>
              <a:latin typeface="Arial"/>
              <a:ea typeface="+mn-ea"/>
              <a:cs typeface="Arial"/>
            </a:endParaRP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 2019 PG Online Limited</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The contents of this unit are protected by copyright. </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This unit and all the worksheets, PowerPoint presentations, teaching guides and other associated files distributed with it are supplied to you by PG Online Limited under licence and may be used and copied by you only in accordance with the terms of the licence. Except as expressly permitted by the licence, no part of the materials distributed with this unit may be used, reproduced, stored in a retrieval system, or transmitted, in any form or by any means, electronic or otherwise, without the prior written permission of PG Online Limited.</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400" b="1" i="0" u="none" strike="noStrike" kern="1200" cap="none" spc="0" normalizeH="0" baseline="0" noProof="0" dirty="0">
                <a:ln>
                  <a:noFill/>
                </a:ln>
                <a:solidFill>
                  <a:schemeClr val="bg1"/>
                </a:solidFill>
                <a:effectLst/>
                <a:uLnTx/>
                <a:uFillTx/>
                <a:latin typeface="Arial"/>
                <a:ea typeface="+mn-ea"/>
                <a:cs typeface="Arial"/>
              </a:rPr>
              <a:t>Licence agreement</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This is a legal agreement between you, the end user, and PG Online Limited. This unit and all the worksheets, PowerPoint presentations, teaching guides and other associated files distributed with it is licensed, not sold, to you by PG Online Limited for use under the terms of the licence.</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The materials distributed with this unit may be freely copied and used by members of a single institution on a single site only. You are not permitted to share in any way any of the materials or part of the materials with any third party, including users on another site or individuals who are members of a separate institution. You acknowledge that the materials must remain with you, the licensing institution, and no part of the materials may be transferred to another institution. You also agree not to procure, authorise, encourage, facilitate or enable any third party to reproduce these materials in whole or in part without the prior permission of PG Online Limited.</a:t>
            </a:r>
            <a:endParaRPr lang="en-GB" sz="1200" dirty="0">
              <a:solidFill>
                <a:schemeClr val="bg1"/>
              </a:solidFill>
            </a:endParaRPr>
          </a:p>
        </p:txBody>
      </p:sp>
      <p:pic>
        <p:nvPicPr>
          <p:cNvPr id="6" name="Graphic 5">
            <a:extLst>
              <a:ext uri="{FF2B5EF4-FFF2-40B4-BE49-F238E27FC236}">
                <a16:creationId xmlns:a16="http://schemas.microsoft.com/office/drawing/2014/main" id="{B06B5AFB-DD88-44D0-84DB-9B997DA8A4A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282727" y="6316547"/>
            <a:ext cx="1432860" cy="338190"/>
          </a:xfrm>
          <a:prstGeom prst="rect">
            <a:avLst/>
          </a:prstGeom>
        </p:spPr>
      </p:pic>
      <p:pic>
        <p:nvPicPr>
          <p:cNvPr id="9" name="Picture 8">
            <a:extLst>
              <a:ext uri="{FF2B5EF4-FFF2-40B4-BE49-F238E27FC236}">
                <a16:creationId xmlns:a16="http://schemas.microsoft.com/office/drawing/2014/main" id="{8B2E2B51-DD53-45A4-AAA2-35B047E747FB}"/>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0" y="0"/>
            <a:ext cx="9144000" cy="649224"/>
          </a:xfrm>
          <a:prstGeom prst="rect">
            <a:avLst/>
          </a:prstGeom>
        </p:spPr>
      </p:pic>
      <p:sp>
        <p:nvSpPr>
          <p:cNvPr id="11" name="TextBox 10">
            <a:extLst>
              <a:ext uri="{FF2B5EF4-FFF2-40B4-BE49-F238E27FC236}">
                <a16:creationId xmlns:a16="http://schemas.microsoft.com/office/drawing/2014/main" id="{2CADEA3D-9788-41DE-B595-F6020C5B34C0}"/>
              </a:ext>
            </a:extLst>
          </p:cNvPr>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GB" sz="1200" b="1" dirty="0">
                <a:solidFill>
                  <a:srgbClr val="FFFFFF"/>
                </a:solidFill>
                <a:effectLst>
                  <a:glow rad="228600">
                    <a:schemeClr val="tx1">
                      <a:alpha val="40000"/>
                    </a:schemeClr>
                  </a:glow>
                </a:effectLst>
                <a:latin typeface="Arial"/>
                <a:cs typeface="Arial"/>
              </a:rPr>
              <a:t>Drawing system diagrams</a:t>
            </a:r>
          </a:p>
          <a:p>
            <a:pPr>
              <a:spcBef>
                <a:spcPts val="288"/>
              </a:spcBef>
            </a:pPr>
            <a:r>
              <a:rPr lang="en-US" sz="1200" b="0" dirty="0">
                <a:solidFill>
                  <a:srgbClr val="FFFFFF"/>
                </a:solidFill>
                <a:effectLst>
                  <a:glow rad="228600">
                    <a:schemeClr val="tx1">
                      <a:alpha val="40000"/>
                    </a:schemeClr>
                  </a:glow>
                </a:effectLst>
                <a:latin typeface="+mn-lt"/>
                <a:cs typeface="Arial"/>
              </a:rPr>
              <a:t>Learning Aim </a:t>
            </a:r>
            <a:r>
              <a:rPr lang="en-GB" sz="1200" b="0" dirty="0">
                <a:solidFill>
                  <a:srgbClr val="FFFFFF"/>
                </a:solidFill>
                <a:effectLst>
                  <a:glow rad="228600">
                    <a:schemeClr val="tx1">
                      <a:alpha val="40000"/>
                    </a:schemeClr>
                  </a:glow>
                </a:effectLst>
                <a:latin typeface="Arial"/>
                <a:cs typeface="Arial"/>
              </a:rPr>
              <a:t>B Transmitting data </a:t>
            </a:r>
            <a:endParaRPr lang="en-US" sz="1200" b="0" dirty="0">
              <a:solidFill>
                <a:srgbClr val="FFFFFF"/>
              </a:solidFill>
              <a:effectLst>
                <a:glow rad="228600">
                  <a:schemeClr val="tx1">
                    <a:alpha val="40000"/>
                  </a:schemeClr>
                </a:glow>
              </a:effectLst>
              <a:latin typeface="Arial"/>
              <a:cs typeface="Arial"/>
            </a:endParaRPr>
          </a:p>
        </p:txBody>
      </p:sp>
    </p:spTree>
    <p:extLst>
      <p:ext uri="{BB962C8B-B14F-4D97-AF65-F5344CB8AC3E}">
        <p14:creationId xmlns:p14="http://schemas.microsoft.com/office/powerpoint/2010/main" val="39208822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98079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6" r:id="rId5"/>
    <p:sldLayoutId id="2147483669" r:id="rId6"/>
    <p:sldLayoutId id="2147483671" r:id="rId7"/>
    <p:sldLayoutId id="2147483665" r:id="rId8"/>
    <p:sldLayoutId id="2147483672" r:id="rId9"/>
    <p:sldLayoutId id="214748366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Layout" Target="../slideLayouts/slideLayout4.xml"/><Relationship Id="rId4" Type="http://schemas.openxmlformats.org/officeDocument/2006/relationships/image" Target="../media/image5.sv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jpeg"/><Relationship Id="rId1" Type="http://schemas.openxmlformats.org/officeDocument/2006/relationships/slideLayout" Target="../slideLayouts/slideLayout4.xml"/><Relationship Id="rId4" Type="http://schemas.openxmlformats.org/officeDocument/2006/relationships/image" Target="../media/image5.sv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jpeg"/><Relationship Id="rId1" Type="http://schemas.openxmlformats.org/officeDocument/2006/relationships/slideLayout" Target="../slideLayouts/slideLayout4.xml"/><Relationship Id="rId4" Type="http://schemas.openxmlformats.org/officeDocument/2006/relationships/image" Target="../media/image5.svg"/></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80361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AE2DD65-BAFB-4F4B-8034-495C46F681A9}"/>
              </a:ext>
            </a:extLst>
          </p:cNvPr>
          <p:cNvSpPr>
            <a:spLocks noGrp="1"/>
          </p:cNvSpPr>
          <p:nvPr>
            <p:ph type="body" sz="quarter" idx="13"/>
          </p:nvPr>
        </p:nvSpPr>
        <p:spPr>
          <a:xfrm>
            <a:off x="723900" y="906463"/>
            <a:ext cx="7816850" cy="669925"/>
          </a:xfrm>
        </p:spPr>
        <p:txBody>
          <a:bodyPr/>
          <a:lstStyle/>
          <a:p>
            <a:r>
              <a:rPr lang="en-GB" dirty="0"/>
              <a:t>Objectives</a:t>
            </a:r>
          </a:p>
        </p:txBody>
      </p:sp>
      <p:sp>
        <p:nvSpPr>
          <p:cNvPr id="3" name="Text Placeholder 2">
            <a:extLst>
              <a:ext uri="{FF2B5EF4-FFF2-40B4-BE49-F238E27FC236}">
                <a16:creationId xmlns:a16="http://schemas.microsoft.com/office/drawing/2014/main" id="{8841C565-F8A1-4DE6-88F1-F82B859E4087}"/>
              </a:ext>
            </a:extLst>
          </p:cNvPr>
          <p:cNvSpPr>
            <a:spLocks noGrp="1"/>
          </p:cNvSpPr>
          <p:nvPr>
            <p:ph type="body" sz="quarter" idx="15"/>
          </p:nvPr>
        </p:nvSpPr>
        <p:spPr>
          <a:xfrm>
            <a:off x="723900" y="1733550"/>
            <a:ext cx="7875588" cy="4518025"/>
          </a:xfrm>
        </p:spPr>
        <p:txBody>
          <a:bodyPr/>
          <a:lstStyle/>
          <a:p>
            <a:r>
              <a:rPr lang="en-US" dirty="0"/>
              <a:t>Draw a diagram to show how an IT system works</a:t>
            </a:r>
          </a:p>
        </p:txBody>
      </p:sp>
    </p:spTree>
    <p:extLst>
      <p:ext uri="{BB962C8B-B14F-4D97-AF65-F5344CB8AC3E}">
        <p14:creationId xmlns:p14="http://schemas.microsoft.com/office/powerpoint/2010/main" val="29129158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7219616-1E34-49CE-9BA1-C56B985A63AA}"/>
              </a:ext>
            </a:extLst>
          </p:cNvPr>
          <p:cNvSpPr>
            <a:spLocks noGrp="1"/>
          </p:cNvSpPr>
          <p:nvPr>
            <p:ph type="body" sz="quarter" idx="13"/>
          </p:nvPr>
        </p:nvSpPr>
        <p:spPr/>
        <p:txBody>
          <a:bodyPr/>
          <a:lstStyle/>
          <a:p>
            <a:r>
              <a:rPr lang="en-GB" dirty="0"/>
              <a:t>Starter</a:t>
            </a:r>
          </a:p>
        </p:txBody>
      </p:sp>
      <p:sp>
        <p:nvSpPr>
          <p:cNvPr id="3" name="Text Placeholder 2">
            <a:extLst>
              <a:ext uri="{FF2B5EF4-FFF2-40B4-BE49-F238E27FC236}">
                <a16:creationId xmlns:a16="http://schemas.microsoft.com/office/drawing/2014/main" id="{7DE471DE-4006-4AE7-BCC5-EF77A082F1DC}"/>
              </a:ext>
            </a:extLst>
          </p:cNvPr>
          <p:cNvSpPr>
            <a:spLocks noGrp="1"/>
          </p:cNvSpPr>
          <p:nvPr>
            <p:ph type="body" sz="quarter" idx="14"/>
          </p:nvPr>
        </p:nvSpPr>
        <p:spPr/>
        <p:txBody>
          <a:bodyPr/>
          <a:lstStyle/>
          <a:p>
            <a:r>
              <a:rPr lang="en-GB" dirty="0"/>
              <a:t>What does the following diagram of an </a:t>
            </a:r>
            <a:br>
              <a:rPr lang="en-GB" dirty="0"/>
            </a:br>
            <a:r>
              <a:rPr lang="en-GB" dirty="0"/>
              <a:t>IT system represent?</a:t>
            </a:r>
          </a:p>
          <a:p>
            <a:pPr lvl="1"/>
            <a:r>
              <a:rPr lang="en-GB" dirty="0">
                <a:solidFill>
                  <a:srgbClr val="D972E7"/>
                </a:solidFill>
              </a:rPr>
              <a:t>What are each of the devices?</a:t>
            </a:r>
          </a:p>
          <a:p>
            <a:pPr lvl="1"/>
            <a:r>
              <a:rPr lang="en-GB" dirty="0">
                <a:solidFill>
                  <a:srgbClr val="D972E7"/>
                </a:solidFill>
              </a:rPr>
              <a:t>What are the connections?</a:t>
            </a:r>
          </a:p>
          <a:p>
            <a:pPr lvl="1"/>
            <a:endParaRPr lang="en-GB" dirty="0"/>
          </a:p>
        </p:txBody>
      </p:sp>
      <p:pic>
        <p:nvPicPr>
          <p:cNvPr id="8" name="Picture 7">
            <a:extLst>
              <a:ext uri="{FF2B5EF4-FFF2-40B4-BE49-F238E27FC236}">
                <a16:creationId xmlns:a16="http://schemas.microsoft.com/office/drawing/2014/main" id="{78DC84A4-DB5A-44B2-83E1-FF9CA85F7BE7}"/>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2033226" y="3667979"/>
            <a:ext cx="4574205" cy="2971682"/>
          </a:xfrm>
          <a:prstGeom prst="rect">
            <a:avLst/>
          </a:prstGeom>
        </p:spPr>
      </p:pic>
    </p:spTree>
    <p:extLst>
      <p:ext uri="{BB962C8B-B14F-4D97-AF65-F5344CB8AC3E}">
        <p14:creationId xmlns:p14="http://schemas.microsoft.com/office/powerpoint/2010/main" val="2835285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F4EFAF4-D6B2-4457-872C-5A7AA1A9B05B}"/>
              </a:ext>
            </a:extLst>
          </p:cNvPr>
          <p:cNvSpPr>
            <a:spLocks noGrp="1"/>
          </p:cNvSpPr>
          <p:nvPr>
            <p:ph type="body" sz="quarter" idx="13"/>
          </p:nvPr>
        </p:nvSpPr>
        <p:spPr/>
        <p:txBody>
          <a:bodyPr/>
          <a:lstStyle/>
          <a:p>
            <a:r>
              <a:rPr lang="en-GB" dirty="0"/>
              <a:t>Starter</a:t>
            </a:r>
          </a:p>
        </p:txBody>
      </p:sp>
      <p:sp>
        <p:nvSpPr>
          <p:cNvPr id="5" name="Text Placeholder 4">
            <a:extLst>
              <a:ext uri="{FF2B5EF4-FFF2-40B4-BE49-F238E27FC236}">
                <a16:creationId xmlns:a16="http://schemas.microsoft.com/office/drawing/2014/main" id="{C9074E59-225F-45D1-B77B-39C85813B731}"/>
              </a:ext>
            </a:extLst>
          </p:cNvPr>
          <p:cNvSpPr>
            <a:spLocks noGrp="1"/>
          </p:cNvSpPr>
          <p:nvPr>
            <p:ph type="body" sz="quarter" idx="14"/>
          </p:nvPr>
        </p:nvSpPr>
        <p:spPr/>
        <p:txBody>
          <a:bodyPr/>
          <a:lstStyle/>
          <a:p>
            <a:r>
              <a:rPr lang="en-GB" dirty="0"/>
              <a:t>The diagram represents a home network</a:t>
            </a:r>
          </a:p>
        </p:txBody>
      </p:sp>
      <p:pic>
        <p:nvPicPr>
          <p:cNvPr id="19" name="Picture 18">
            <a:extLst>
              <a:ext uri="{FF2B5EF4-FFF2-40B4-BE49-F238E27FC236}">
                <a16:creationId xmlns:a16="http://schemas.microsoft.com/office/drawing/2014/main" id="{91DF1D57-3DB7-45A4-BDA4-246C1088F447}"/>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1188720" y="2257104"/>
            <a:ext cx="6766559" cy="4375471"/>
          </a:xfrm>
          <a:prstGeom prst="rect">
            <a:avLst/>
          </a:prstGeom>
        </p:spPr>
      </p:pic>
    </p:spTree>
    <p:extLst>
      <p:ext uri="{BB962C8B-B14F-4D97-AF65-F5344CB8AC3E}">
        <p14:creationId xmlns:p14="http://schemas.microsoft.com/office/powerpoint/2010/main" val="18743003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03A7C6D-AD45-409C-8DFA-C08A8F6070A1}"/>
              </a:ext>
            </a:extLst>
          </p:cNvPr>
          <p:cNvSpPr>
            <a:spLocks noGrp="1"/>
          </p:cNvSpPr>
          <p:nvPr>
            <p:ph type="body" sz="quarter" idx="13"/>
          </p:nvPr>
        </p:nvSpPr>
        <p:spPr/>
        <p:txBody>
          <a:bodyPr/>
          <a:lstStyle/>
          <a:p>
            <a:r>
              <a:rPr lang="en-GB" dirty="0"/>
              <a:t>Purpose of a system diagram</a:t>
            </a:r>
          </a:p>
        </p:txBody>
      </p:sp>
      <p:sp>
        <p:nvSpPr>
          <p:cNvPr id="3" name="Text Placeholder 2">
            <a:extLst>
              <a:ext uri="{FF2B5EF4-FFF2-40B4-BE49-F238E27FC236}">
                <a16:creationId xmlns:a16="http://schemas.microsoft.com/office/drawing/2014/main" id="{C2CAC70A-562D-44DC-B61C-BA01DD2F09D1}"/>
              </a:ext>
            </a:extLst>
          </p:cNvPr>
          <p:cNvSpPr>
            <a:spLocks noGrp="1"/>
          </p:cNvSpPr>
          <p:nvPr>
            <p:ph type="body" sz="quarter" idx="14"/>
          </p:nvPr>
        </p:nvSpPr>
        <p:spPr/>
        <p:txBody>
          <a:bodyPr/>
          <a:lstStyle/>
          <a:p>
            <a:r>
              <a:rPr lang="en-GB" dirty="0"/>
              <a:t>A system diagram will typically show:</a:t>
            </a:r>
          </a:p>
          <a:p>
            <a:pPr lvl="1"/>
            <a:r>
              <a:rPr lang="en-GB" dirty="0"/>
              <a:t>Devices used</a:t>
            </a:r>
          </a:p>
          <a:p>
            <a:pPr lvl="1"/>
            <a:r>
              <a:rPr lang="en-GB" dirty="0"/>
              <a:t>How devices are connected</a:t>
            </a:r>
          </a:p>
          <a:p>
            <a:pPr lvl="1"/>
            <a:r>
              <a:rPr lang="en-GB" dirty="0"/>
              <a:t>Flow of data through the system</a:t>
            </a:r>
          </a:p>
          <a:p>
            <a:pPr lvl="1"/>
            <a:r>
              <a:rPr lang="en-GB" dirty="0"/>
              <a:t>Annotations showing key information such as specifications or the data that will be passed between other systems, devices and users</a:t>
            </a:r>
          </a:p>
          <a:p>
            <a:pPr lvl="1"/>
            <a:endParaRPr lang="en-GB" dirty="0"/>
          </a:p>
        </p:txBody>
      </p:sp>
    </p:spTree>
    <p:extLst>
      <p:ext uri="{BB962C8B-B14F-4D97-AF65-F5344CB8AC3E}">
        <p14:creationId xmlns:p14="http://schemas.microsoft.com/office/powerpoint/2010/main" val="31312377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0EFF4"/>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9F7C179-4206-4743-876E-C7B12CE09799}"/>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649410"/>
            <a:ext cx="9144000" cy="6208589"/>
          </a:xfrm>
          <a:prstGeom prst="rect">
            <a:avLst/>
          </a:prstGeom>
        </p:spPr>
      </p:pic>
      <p:sp>
        <p:nvSpPr>
          <p:cNvPr id="2" name="Text Placeholder 1">
            <a:extLst>
              <a:ext uri="{FF2B5EF4-FFF2-40B4-BE49-F238E27FC236}">
                <a16:creationId xmlns:a16="http://schemas.microsoft.com/office/drawing/2014/main" id="{F7219616-1E34-49CE-9BA1-C56B985A63AA}"/>
              </a:ext>
            </a:extLst>
          </p:cNvPr>
          <p:cNvSpPr>
            <a:spLocks noGrp="1"/>
          </p:cNvSpPr>
          <p:nvPr>
            <p:ph type="body" sz="quarter" idx="13"/>
          </p:nvPr>
        </p:nvSpPr>
        <p:spPr/>
        <p:txBody>
          <a:bodyPr/>
          <a:lstStyle/>
          <a:p>
            <a:r>
              <a:rPr lang="en-GB" dirty="0"/>
              <a:t>Tips for drawing a diagram</a:t>
            </a:r>
          </a:p>
        </p:txBody>
      </p:sp>
      <p:sp>
        <p:nvSpPr>
          <p:cNvPr id="3" name="Text Placeholder 2">
            <a:extLst>
              <a:ext uri="{FF2B5EF4-FFF2-40B4-BE49-F238E27FC236}">
                <a16:creationId xmlns:a16="http://schemas.microsoft.com/office/drawing/2014/main" id="{7DE471DE-4006-4AE7-BCC5-EF77A082F1DC}"/>
              </a:ext>
            </a:extLst>
          </p:cNvPr>
          <p:cNvSpPr>
            <a:spLocks noGrp="1"/>
          </p:cNvSpPr>
          <p:nvPr>
            <p:ph type="body" sz="quarter" idx="14"/>
          </p:nvPr>
        </p:nvSpPr>
        <p:spPr/>
        <p:txBody>
          <a:bodyPr/>
          <a:lstStyle/>
          <a:p>
            <a:r>
              <a:rPr lang="en-GB" dirty="0"/>
              <a:t>It helps when creating </a:t>
            </a:r>
            <a:br>
              <a:rPr lang="en-GB" dirty="0"/>
            </a:br>
            <a:r>
              <a:rPr lang="en-GB" dirty="0"/>
              <a:t>system diagrams to </a:t>
            </a:r>
            <a:br>
              <a:rPr lang="en-GB" dirty="0"/>
            </a:br>
            <a:r>
              <a:rPr lang="en-GB" dirty="0"/>
              <a:t>remember the following tips:</a:t>
            </a:r>
          </a:p>
          <a:p>
            <a:pPr lvl="1"/>
            <a:r>
              <a:rPr lang="en-GB" dirty="0"/>
              <a:t>Identify the users</a:t>
            </a:r>
          </a:p>
          <a:p>
            <a:pPr lvl="1"/>
            <a:r>
              <a:rPr lang="en-GB" dirty="0"/>
              <a:t>Identify the devices that are needed</a:t>
            </a:r>
          </a:p>
          <a:p>
            <a:pPr lvl="1"/>
            <a:r>
              <a:rPr lang="en-GB" dirty="0"/>
              <a:t>Space out the diagram so there is </a:t>
            </a:r>
            <a:br>
              <a:rPr lang="en-GB" dirty="0"/>
            </a:br>
            <a:r>
              <a:rPr lang="en-GB" dirty="0"/>
              <a:t>enough room to annotate clearly later</a:t>
            </a:r>
          </a:p>
          <a:p>
            <a:pPr lvl="1"/>
            <a:r>
              <a:rPr lang="en-GB" dirty="0"/>
              <a:t>Just use boxes with labels – don’t try to </a:t>
            </a:r>
            <a:br>
              <a:rPr lang="en-GB" dirty="0"/>
            </a:br>
            <a:r>
              <a:rPr lang="en-GB" dirty="0"/>
              <a:t>draw smartphones, delivery vehicles, routers </a:t>
            </a:r>
            <a:br>
              <a:rPr lang="en-GB" dirty="0"/>
            </a:br>
            <a:r>
              <a:rPr lang="en-GB" dirty="0"/>
              <a:t>and computers</a:t>
            </a:r>
          </a:p>
          <a:p>
            <a:endParaRPr lang="en-GB" dirty="0"/>
          </a:p>
        </p:txBody>
      </p:sp>
      <p:pic>
        <p:nvPicPr>
          <p:cNvPr id="8" name="Graphic 7">
            <a:extLst>
              <a:ext uri="{FF2B5EF4-FFF2-40B4-BE49-F238E27FC236}">
                <a16:creationId xmlns:a16="http://schemas.microsoft.com/office/drawing/2014/main" id="{73F9FBE7-B2C0-47DA-AA60-9C9696FFB02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82727" y="6316547"/>
            <a:ext cx="1432860" cy="338190"/>
          </a:xfrm>
          <a:prstGeom prst="rect">
            <a:avLst/>
          </a:prstGeom>
        </p:spPr>
      </p:pic>
    </p:spTree>
    <p:extLst>
      <p:ext uri="{BB962C8B-B14F-4D97-AF65-F5344CB8AC3E}">
        <p14:creationId xmlns:p14="http://schemas.microsoft.com/office/powerpoint/2010/main" val="28014365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D889D2E-C392-49A7-B2CE-CC52CFC2D53F}"/>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665746"/>
            <a:ext cx="9144000" cy="6192253"/>
          </a:xfrm>
          <a:prstGeom prst="rect">
            <a:avLst/>
          </a:prstGeom>
        </p:spPr>
      </p:pic>
      <p:sp>
        <p:nvSpPr>
          <p:cNvPr id="6" name="Freeform: Shape 5">
            <a:extLst>
              <a:ext uri="{FF2B5EF4-FFF2-40B4-BE49-F238E27FC236}">
                <a16:creationId xmlns:a16="http://schemas.microsoft.com/office/drawing/2014/main" id="{F89224A0-E67D-4388-AE9A-0D15A5E0CE9F}"/>
              </a:ext>
            </a:extLst>
          </p:cNvPr>
          <p:cNvSpPr/>
          <p:nvPr/>
        </p:nvSpPr>
        <p:spPr>
          <a:xfrm>
            <a:off x="-25166" y="3993161"/>
            <a:ext cx="9177556" cy="1526796"/>
          </a:xfrm>
          <a:custGeom>
            <a:avLst/>
            <a:gdLst>
              <a:gd name="connsiteX0" fmla="*/ 503339 w 10670796"/>
              <a:gd name="connsiteY0" fmla="*/ 1484851 h 1535185"/>
              <a:gd name="connsiteX1" fmla="*/ 1208014 w 10670796"/>
              <a:gd name="connsiteY1" fmla="*/ 1535185 h 1535185"/>
              <a:gd name="connsiteX2" fmla="*/ 4160939 w 10670796"/>
              <a:gd name="connsiteY2" fmla="*/ 1031846 h 1535185"/>
              <a:gd name="connsiteX3" fmla="*/ 9236279 w 10670796"/>
              <a:gd name="connsiteY3" fmla="*/ 352337 h 1535185"/>
              <a:gd name="connsiteX4" fmla="*/ 10670796 w 10670796"/>
              <a:gd name="connsiteY4" fmla="*/ 50334 h 1535185"/>
              <a:gd name="connsiteX5" fmla="*/ 0 w 10670796"/>
              <a:gd name="connsiteY5" fmla="*/ 0 h 1535185"/>
              <a:gd name="connsiteX6" fmla="*/ 503339 w 10670796"/>
              <a:gd name="connsiteY6" fmla="*/ 1484851 h 1535185"/>
              <a:gd name="connsiteX0" fmla="*/ 503339 w 9764785"/>
              <a:gd name="connsiteY0" fmla="*/ 1484851 h 1535185"/>
              <a:gd name="connsiteX1" fmla="*/ 1208014 w 9764785"/>
              <a:gd name="connsiteY1" fmla="*/ 1535185 h 1535185"/>
              <a:gd name="connsiteX2" fmla="*/ 4160939 w 9764785"/>
              <a:gd name="connsiteY2" fmla="*/ 1031846 h 1535185"/>
              <a:gd name="connsiteX3" fmla="*/ 9236279 w 9764785"/>
              <a:gd name="connsiteY3" fmla="*/ 352337 h 1535185"/>
              <a:gd name="connsiteX4" fmla="*/ 9764785 w 9764785"/>
              <a:gd name="connsiteY4" fmla="*/ 41945 h 1535185"/>
              <a:gd name="connsiteX5" fmla="*/ 0 w 9764785"/>
              <a:gd name="connsiteY5" fmla="*/ 0 h 1535185"/>
              <a:gd name="connsiteX6" fmla="*/ 503339 w 9764785"/>
              <a:gd name="connsiteY6" fmla="*/ 1484851 h 1535185"/>
              <a:gd name="connsiteX0" fmla="*/ 503339 w 10318458"/>
              <a:gd name="connsiteY0" fmla="*/ 1484851 h 1535185"/>
              <a:gd name="connsiteX1" fmla="*/ 1208014 w 10318458"/>
              <a:gd name="connsiteY1" fmla="*/ 1535185 h 1535185"/>
              <a:gd name="connsiteX2" fmla="*/ 4160939 w 10318458"/>
              <a:gd name="connsiteY2" fmla="*/ 1031846 h 1535185"/>
              <a:gd name="connsiteX3" fmla="*/ 9236279 w 10318458"/>
              <a:gd name="connsiteY3" fmla="*/ 352337 h 1535185"/>
              <a:gd name="connsiteX4" fmla="*/ 10318458 w 10318458"/>
              <a:gd name="connsiteY4" fmla="*/ 41945 h 1535185"/>
              <a:gd name="connsiteX5" fmla="*/ 0 w 10318458"/>
              <a:gd name="connsiteY5" fmla="*/ 0 h 1535185"/>
              <a:gd name="connsiteX6" fmla="*/ 503339 w 10318458"/>
              <a:gd name="connsiteY6" fmla="*/ 1484851 h 1535185"/>
              <a:gd name="connsiteX0" fmla="*/ 0 w 9815119"/>
              <a:gd name="connsiteY0" fmla="*/ 1476462 h 1526796"/>
              <a:gd name="connsiteX1" fmla="*/ 704675 w 9815119"/>
              <a:gd name="connsiteY1" fmla="*/ 1526796 h 1526796"/>
              <a:gd name="connsiteX2" fmla="*/ 3657600 w 9815119"/>
              <a:gd name="connsiteY2" fmla="*/ 1023457 h 1526796"/>
              <a:gd name="connsiteX3" fmla="*/ 8732940 w 9815119"/>
              <a:gd name="connsiteY3" fmla="*/ 343948 h 1526796"/>
              <a:gd name="connsiteX4" fmla="*/ 9815119 w 9815119"/>
              <a:gd name="connsiteY4" fmla="*/ 33556 h 1526796"/>
              <a:gd name="connsiteX5" fmla="*/ 58723 w 9815119"/>
              <a:gd name="connsiteY5" fmla="*/ 0 h 1526796"/>
              <a:gd name="connsiteX6" fmla="*/ 0 w 9815119"/>
              <a:gd name="connsiteY6" fmla="*/ 1476462 h 1526796"/>
              <a:gd name="connsiteX0" fmla="*/ 16778 w 9756396"/>
              <a:gd name="connsiteY0" fmla="*/ 1476462 h 1526796"/>
              <a:gd name="connsiteX1" fmla="*/ 645952 w 9756396"/>
              <a:gd name="connsiteY1" fmla="*/ 1526796 h 1526796"/>
              <a:gd name="connsiteX2" fmla="*/ 3598877 w 9756396"/>
              <a:gd name="connsiteY2" fmla="*/ 1023457 h 1526796"/>
              <a:gd name="connsiteX3" fmla="*/ 8674217 w 9756396"/>
              <a:gd name="connsiteY3" fmla="*/ 343948 h 1526796"/>
              <a:gd name="connsiteX4" fmla="*/ 9756396 w 9756396"/>
              <a:gd name="connsiteY4" fmla="*/ 33556 h 1526796"/>
              <a:gd name="connsiteX5" fmla="*/ 0 w 9756396"/>
              <a:gd name="connsiteY5" fmla="*/ 0 h 1526796"/>
              <a:gd name="connsiteX6" fmla="*/ 16778 w 9756396"/>
              <a:gd name="connsiteY6" fmla="*/ 1476462 h 1526796"/>
              <a:gd name="connsiteX0" fmla="*/ 16778 w 9177556"/>
              <a:gd name="connsiteY0" fmla="*/ 1476462 h 1526796"/>
              <a:gd name="connsiteX1" fmla="*/ 645952 w 9177556"/>
              <a:gd name="connsiteY1" fmla="*/ 1526796 h 1526796"/>
              <a:gd name="connsiteX2" fmla="*/ 3598877 w 9177556"/>
              <a:gd name="connsiteY2" fmla="*/ 1023457 h 1526796"/>
              <a:gd name="connsiteX3" fmla="*/ 8674217 w 9177556"/>
              <a:gd name="connsiteY3" fmla="*/ 343948 h 1526796"/>
              <a:gd name="connsiteX4" fmla="*/ 9177556 w 9177556"/>
              <a:gd name="connsiteY4" fmla="*/ 16778 h 1526796"/>
              <a:gd name="connsiteX5" fmla="*/ 0 w 9177556"/>
              <a:gd name="connsiteY5" fmla="*/ 0 h 1526796"/>
              <a:gd name="connsiteX6" fmla="*/ 16778 w 9177556"/>
              <a:gd name="connsiteY6" fmla="*/ 1476462 h 1526796"/>
              <a:gd name="connsiteX0" fmla="*/ 16778 w 9177556"/>
              <a:gd name="connsiteY0" fmla="*/ 1476462 h 1526796"/>
              <a:gd name="connsiteX1" fmla="*/ 645952 w 9177556"/>
              <a:gd name="connsiteY1" fmla="*/ 1526796 h 1526796"/>
              <a:gd name="connsiteX2" fmla="*/ 3598877 w 9177556"/>
              <a:gd name="connsiteY2" fmla="*/ 1023457 h 1526796"/>
              <a:gd name="connsiteX3" fmla="*/ 8674217 w 9177556"/>
              <a:gd name="connsiteY3" fmla="*/ 343948 h 1526796"/>
              <a:gd name="connsiteX4" fmla="*/ 8808439 w 9177556"/>
              <a:gd name="connsiteY4" fmla="*/ 251668 h 1526796"/>
              <a:gd name="connsiteX5" fmla="*/ 9177556 w 9177556"/>
              <a:gd name="connsiteY5" fmla="*/ 16778 h 1526796"/>
              <a:gd name="connsiteX6" fmla="*/ 0 w 9177556"/>
              <a:gd name="connsiteY6" fmla="*/ 0 h 1526796"/>
              <a:gd name="connsiteX7" fmla="*/ 16778 w 9177556"/>
              <a:gd name="connsiteY7" fmla="*/ 1476462 h 1526796"/>
              <a:gd name="connsiteX0" fmla="*/ 16778 w 9177556"/>
              <a:gd name="connsiteY0" fmla="*/ 1476462 h 1526796"/>
              <a:gd name="connsiteX1" fmla="*/ 645952 w 9177556"/>
              <a:gd name="connsiteY1" fmla="*/ 1526796 h 1526796"/>
              <a:gd name="connsiteX2" fmla="*/ 3598877 w 9177556"/>
              <a:gd name="connsiteY2" fmla="*/ 1023457 h 1526796"/>
              <a:gd name="connsiteX3" fmla="*/ 8674217 w 9177556"/>
              <a:gd name="connsiteY3" fmla="*/ 343948 h 1526796"/>
              <a:gd name="connsiteX4" fmla="*/ 9160777 w 9177556"/>
              <a:gd name="connsiteY4" fmla="*/ 343947 h 1526796"/>
              <a:gd name="connsiteX5" fmla="*/ 9177556 w 9177556"/>
              <a:gd name="connsiteY5" fmla="*/ 16778 h 1526796"/>
              <a:gd name="connsiteX6" fmla="*/ 0 w 9177556"/>
              <a:gd name="connsiteY6" fmla="*/ 0 h 1526796"/>
              <a:gd name="connsiteX7" fmla="*/ 16778 w 9177556"/>
              <a:gd name="connsiteY7" fmla="*/ 1476462 h 1526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77556" h="1526796">
                <a:moveTo>
                  <a:pt x="16778" y="1476462"/>
                </a:moveTo>
                <a:lnTo>
                  <a:pt x="645952" y="1526796"/>
                </a:lnTo>
                <a:lnTo>
                  <a:pt x="3598877" y="1023457"/>
                </a:lnTo>
                <a:lnTo>
                  <a:pt x="8674217" y="343948"/>
                </a:lnTo>
                <a:lnTo>
                  <a:pt x="9160777" y="343947"/>
                </a:lnTo>
                <a:lnTo>
                  <a:pt x="9177556" y="16778"/>
                </a:lnTo>
                <a:lnTo>
                  <a:pt x="0" y="0"/>
                </a:lnTo>
                <a:lnTo>
                  <a:pt x="16778" y="1476462"/>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ext Placeholder 1">
            <a:extLst>
              <a:ext uri="{FF2B5EF4-FFF2-40B4-BE49-F238E27FC236}">
                <a16:creationId xmlns:a16="http://schemas.microsoft.com/office/drawing/2014/main" id="{70C65954-80B4-4F18-AC08-B38636BA46A1}"/>
              </a:ext>
            </a:extLst>
          </p:cNvPr>
          <p:cNvSpPr>
            <a:spLocks noGrp="1"/>
          </p:cNvSpPr>
          <p:nvPr>
            <p:ph type="body" sz="quarter" idx="13"/>
          </p:nvPr>
        </p:nvSpPr>
        <p:spPr/>
        <p:txBody>
          <a:bodyPr/>
          <a:lstStyle/>
          <a:p>
            <a:r>
              <a:rPr lang="en-GB" dirty="0"/>
              <a:t>Scenario: Mobile phone shop</a:t>
            </a:r>
          </a:p>
        </p:txBody>
      </p:sp>
      <p:sp>
        <p:nvSpPr>
          <p:cNvPr id="3" name="Text Placeholder 2">
            <a:extLst>
              <a:ext uri="{FF2B5EF4-FFF2-40B4-BE49-F238E27FC236}">
                <a16:creationId xmlns:a16="http://schemas.microsoft.com/office/drawing/2014/main" id="{D51D24C9-ECCF-4038-89A3-7957A623C5C2}"/>
              </a:ext>
            </a:extLst>
          </p:cNvPr>
          <p:cNvSpPr>
            <a:spLocks noGrp="1"/>
          </p:cNvSpPr>
          <p:nvPr>
            <p:ph type="body" sz="quarter" idx="14"/>
          </p:nvPr>
        </p:nvSpPr>
        <p:spPr/>
        <p:txBody>
          <a:bodyPr/>
          <a:lstStyle/>
          <a:p>
            <a:r>
              <a:rPr lang="en-GB" dirty="0"/>
              <a:t>Create a system diagram for a mobile phone shop that has:</a:t>
            </a:r>
          </a:p>
          <a:p>
            <a:pPr lvl="1"/>
            <a:r>
              <a:rPr lang="en-GB" dirty="0"/>
              <a:t>Two tills which connect to a payment server on the Internet</a:t>
            </a:r>
          </a:p>
          <a:p>
            <a:pPr lvl="1"/>
            <a:r>
              <a:rPr lang="en-GB" dirty="0"/>
              <a:t>One VoIP phone</a:t>
            </a:r>
          </a:p>
          <a:p>
            <a:pPr lvl="1"/>
            <a:r>
              <a:rPr lang="en-GB" dirty="0"/>
              <a:t>One back office computer connected to the head office LAN which has a customer database server</a:t>
            </a:r>
          </a:p>
          <a:p>
            <a:pPr lvl="1"/>
            <a:r>
              <a:rPr lang="en-GB" dirty="0"/>
              <a:t>5 mobile phones to try out</a:t>
            </a:r>
          </a:p>
          <a:p>
            <a:pPr lvl="1"/>
            <a:r>
              <a:rPr lang="en-GB" dirty="0"/>
              <a:t>One printer</a:t>
            </a:r>
          </a:p>
        </p:txBody>
      </p:sp>
      <p:pic>
        <p:nvPicPr>
          <p:cNvPr id="9" name="Graphic 8">
            <a:extLst>
              <a:ext uri="{FF2B5EF4-FFF2-40B4-BE49-F238E27FC236}">
                <a16:creationId xmlns:a16="http://schemas.microsoft.com/office/drawing/2014/main" id="{722CE2BF-E93F-4556-AC27-01928B67634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82727" y="6316547"/>
            <a:ext cx="1432860" cy="338190"/>
          </a:xfrm>
          <a:prstGeom prst="rect">
            <a:avLst/>
          </a:prstGeom>
        </p:spPr>
      </p:pic>
    </p:spTree>
    <p:extLst>
      <p:ext uri="{BB962C8B-B14F-4D97-AF65-F5344CB8AC3E}">
        <p14:creationId xmlns:p14="http://schemas.microsoft.com/office/powerpoint/2010/main" val="22117490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7219616-1E34-49CE-9BA1-C56B985A63AA}"/>
              </a:ext>
            </a:extLst>
          </p:cNvPr>
          <p:cNvSpPr>
            <a:spLocks noGrp="1"/>
          </p:cNvSpPr>
          <p:nvPr>
            <p:ph type="body" sz="quarter" idx="13"/>
          </p:nvPr>
        </p:nvSpPr>
        <p:spPr/>
        <p:txBody>
          <a:bodyPr/>
          <a:lstStyle/>
          <a:p>
            <a:r>
              <a:rPr lang="en-GB" dirty="0"/>
              <a:t>The devices</a:t>
            </a:r>
          </a:p>
        </p:txBody>
      </p:sp>
      <p:sp>
        <p:nvSpPr>
          <p:cNvPr id="3" name="Text Placeholder 2">
            <a:extLst>
              <a:ext uri="{FF2B5EF4-FFF2-40B4-BE49-F238E27FC236}">
                <a16:creationId xmlns:a16="http://schemas.microsoft.com/office/drawing/2014/main" id="{7DE471DE-4006-4AE7-BCC5-EF77A082F1DC}"/>
              </a:ext>
            </a:extLst>
          </p:cNvPr>
          <p:cNvSpPr>
            <a:spLocks noGrp="1"/>
          </p:cNvSpPr>
          <p:nvPr>
            <p:ph type="body" sz="quarter" idx="14"/>
          </p:nvPr>
        </p:nvSpPr>
        <p:spPr/>
        <p:txBody>
          <a:bodyPr/>
          <a:lstStyle/>
          <a:p>
            <a:r>
              <a:rPr lang="en-GB" dirty="0"/>
              <a:t>First decide the devices that are required for </a:t>
            </a:r>
            <a:br>
              <a:rPr lang="en-GB" dirty="0"/>
            </a:br>
            <a:r>
              <a:rPr lang="en-GB" dirty="0"/>
              <a:t>the scenario</a:t>
            </a:r>
          </a:p>
          <a:p>
            <a:pPr lvl="1"/>
            <a:r>
              <a:rPr lang="en-GB" dirty="0">
                <a:solidFill>
                  <a:srgbClr val="D972E7"/>
                </a:solidFill>
              </a:rPr>
              <a:t>Draw the devices</a:t>
            </a:r>
          </a:p>
          <a:p>
            <a:pPr lvl="1"/>
            <a:r>
              <a:rPr lang="en-GB" dirty="0">
                <a:solidFill>
                  <a:srgbClr val="D972E7"/>
                </a:solidFill>
              </a:rPr>
              <a:t>Include other hardware or systems which will be needed to create the network</a:t>
            </a:r>
          </a:p>
          <a:p>
            <a:pPr lvl="1"/>
            <a:r>
              <a:rPr lang="en-GB" dirty="0">
                <a:solidFill>
                  <a:srgbClr val="D972E7"/>
                </a:solidFill>
              </a:rPr>
              <a:t>Give enough space for later annotation</a:t>
            </a:r>
          </a:p>
          <a:p>
            <a:pPr lvl="1"/>
            <a:r>
              <a:rPr lang="en-GB" dirty="0">
                <a:solidFill>
                  <a:srgbClr val="D972E7"/>
                </a:solidFill>
              </a:rPr>
              <a:t>Use simple boxes with labels to explain what each device is</a:t>
            </a:r>
          </a:p>
          <a:p>
            <a:r>
              <a:rPr lang="en-GB" dirty="0"/>
              <a:t>Now draw the devices for your diagram</a:t>
            </a:r>
          </a:p>
        </p:txBody>
      </p:sp>
    </p:spTree>
    <p:extLst>
      <p:ext uri="{BB962C8B-B14F-4D97-AF65-F5344CB8AC3E}">
        <p14:creationId xmlns:p14="http://schemas.microsoft.com/office/powerpoint/2010/main" val="796983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19A244E-9C76-4326-A3ED-0D88D870D418}"/>
              </a:ext>
            </a:extLst>
          </p:cNvPr>
          <p:cNvSpPr>
            <a:spLocks noGrp="1"/>
          </p:cNvSpPr>
          <p:nvPr>
            <p:ph type="body" sz="quarter" idx="13"/>
          </p:nvPr>
        </p:nvSpPr>
        <p:spPr/>
        <p:txBody>
          <a:bodyPr/>
          <a:lstStyle/>
          <a:p>
            <a:r>
              <a:rPr lang="en-GB" dirty="0"/>
              <a:t>The devices</a:t>
            </a:r>
          </a:p>
        </p:txBody>
      </p:sp>
      <p:pic>
        <p:nvPicPr>
          <p:cNvPr id="3" name="Picture 2">
            <a:extLst>
              <a:ext uri="{FF2B5EF4-FFF2-40B4-BE49-F238E27FC236}">
                <a16:creationId xmlns:a16="http://schemas.microsoft.com/office/drawing/2014/main" id="{8B15920D-E4AC-47E9-958A-CACD16A07BCA}"/>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577595" y="1749465"/>
            <a:ext cx="6238875" cy="4575026"/>
          </a:xfrm>
          <a:prstGeom prst="rect">
            <a:avLst/>
          </a:prstGeom>
        </p:spPr>
      </p:pic>
    </p:spTree>
    <p:extLst>
      <p:ext uri="{BB962C8B-B14F-4D97-AF65-F5344CB8AC3E}">
        <p14:creationId xmlns:p14="http://schemas.microsoft.com/office/powerpoint/2010/main" val="34062065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340C4A7-DC1E-45D4-BC79-F252E961D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2788"/>
          <a:stretch/>
        </p:blipFill>
        <p:spPr>
          <a:xfrm flipH="1">
            <a:off x="3165490" y="2057401"/>
            <a:ext cx="5978509" cy="4800599"/>
          </a:xfrm>
          <a:prstGeom prst="rect">
            <a:avLst/>
          </a:prstGeom>
        </p:spPr>
      </p:pic>
      <p:sp>
        <p:nvSpPr>
          <p:cNvPr id="2" name="Text Placeholder 1">
            <a:extLst>
              <a:ext uri="{FF2B5EF4-FFF2-40B4-BE49-F238E27FC236}">
                <a16:creationId xmlns:a16="http://schemas.microsoft.com/office/drawing/2014/main" id="{F7219616-1E34-49CE-9BA1-C56B985A63AA}"/>
              </a:ext>
            </a:extLst>
          </p:cNvPr>
          <p:cNvSpPr>
            <a:spLocks noGrp="1"/>
          </p:cNvSpPr>
          <p:nvPr>
            <p:ph type="body" sz="quarter" idx="13"/>
          </p:nvPr>
        </p:nvSpPr>
        <p:spPr/>
        <p:txBody>
          <a:bodyPr/>
          <a:lstStyle/>
          <a:p>
            <a:r>
              <a:rPr lang="en-GB" dirty="0"/>
              <a:t>Connections</a:t>
            </a:r>
          </a:p>
        </p:txBody>
      </p:sp>
      <p:sp>
        <p:nvSpPr>
          <p:cNvPr id="3" name="Text Placeholder 2">
            <a:extLst>
              <a:ext uri="{FF2B5EF4-FFF2-40B4-BE49-F238E27FC236}">
                <a16:creationId xmlns:a16="http://schemas.microsoft.com/office/drawing/2014/main" id="{7DE471DE-4006-4AE7-BCC5-EF77A082F1DC}"/>
              </a:ext>
            </a:extLst>
          </p:cNvPr>
          <p:cNvSpPr>
            <a:spLocks noGrp="1"/>
          </p:cNvSpPr>
          <p:nvPr>
            <p:ph type="body" sz="quarter" idx="14"/>
          </p:nvPr>
        </p:nvSpPr>
        <p:spPr/>
        <p:txBody>
          <a:bodyPr/>
          <a:lstStyle/>
          <a:p>
            <a:r>
              <a:rPr lang="en-GB" dirty="0"/>
              <a:t>Now add suitable connections to your diagram</a:t>
            </a:r>
          </a:p>
          <a:p>
            <a:r>
              <a:rPr lang="en-GB" dirty="0"/>
              <a:t>Remember to annotate the </a:t>
            </a:r>
            <a:br>
              <a:rPr lang="en-GB" dirty="0"/>
            </a:br>
            <a:r>
              <a:rPr lang="en-GB" dirty="0"/>
              <a:t>connections and diagram</a:t>
            </a:r>
          </a:p>
          <a:p>
            <a:pPr lvl="1"/>
            <a:r>
              <a:rPr lang="en-GB" dirty="0">
                <a:solidFill>
                  <a:srgbClr val="D972E7"/>
                </a:solidFill>
              </a:rPr>
              <a:t>What type of connection will </a:t>
            </a:r>
            <a:br>
              <a:rPr lang="en-GB" dirty="0">
                <a:solidFill>
                  <a:srgbClr val="D972E7"/>
                </a:solidFill>
              </a:rPr>
            </a:br>
            <a:r>
              <a:rPr lang="en-GB" dirty="0">
                <a:solidFill>
                  <a:srgbClr val="D972E7"/>
                </a:solidFill>
              </a:rPr>
              <a:t>be used?</a:t>
            </a:r>
          </a:p>
          <a:p>
            <a:pPr lvl="1"/>
            <a:r>
              <a:rPr lang="en-GB" dirty="0">
                <a:solidFill>
                  <a:srgbClr val="D972E7"/>
                </a:solidFill>
              </a:rPr>
              <a:t>Identify major areas, such </a:t>
            </a:r>
            <a:br>
              <a:rPr lang="en-GB" dirty="0">
                <a:solidFill>
                  <a:srgbClr val="D972E7"/>
                </a:solidFill>
              </a:rPr>
            </a:br>
            <a:r>
              <a:rPr lang="en-GB" dirty="0">
                <a:solidFill>
                  <a:srgbClr val="D972E7"/>
                </a:solidFill>
              </a:rPr>
              <a:t>as the head office network</a:t>
            </a:r>
          </a:p>
          <a:p>
            <a:pPr lvl="1"/>
            <a:r>
              <a:rPr lang="en-GB" dirty="0">
                <a:solidFill>
                  <a:srgbClr val="D972E7"/>
                </a:solidFill>
              </a:rPr>
              <a:t>Is there anything else </a:t>
            </a:r>
            <a:br>
              <a:rPr lang="en-GB" dirty="0">
                <a:solidFill>
                  <a:srgbClr val="D972E7"/>
                </a:solidFill>
              </a:rPr>
            </a:br>
            <a:r>
              <a:rPr lang="en-GB" dirty="0">
                <a:solidFill>
                  <a:srgbClr val="D972E7"/>
                </a:solidFill>
              </a:rPr>
              <a:t>important to the scenario </a:t>
            </a:r>
            <a:br>
              <a:rPr lang="en-GB" dirty="0">
                <a:solidFill>
                  <a:srgbClr val="D972E7"/>
                </a:solidFill>
              </a:rPr>
            </a:br>
            <a:r>
              <a:rPr lang="en-GB" dirty="0">
                <a:solidFill>
                  <a:srgbClr val="D972E7"/>
                </a:solidFill>
              </a:rPr>
              <a:t>that needs to be annotated?</a:t>
            </a:r>
          </a:p>
        </p:txBody>
      </p:sp>
      <p:pic>
        <p:nvPicPr>
          <p:cNvPr id="8" name="Graphic 7">
            <a:extLst>
              <a:ext uri="{FF2B5EF4-FFF2-40B4-BE49-F238E27FC236}">
                <a16:creationId xmlns:a16="http://schemas.microsoft.com/office/drawing/2014/main" id="{F8002991-4913-4961-AE4A-3AE545E2B70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82727" y="6316547"/>
            <a:ext cx="1432860" cy="338190"/>
          </a:xfrm>
          <a:prstGeom prst="rect">
            <a:avLst/>
          </a:prstGeom>
        </p:spPr>
      </p:pic>
    </p:spTree>
    <p:extLst>
      <p:ext uri="{BB962C8B-B14F-4D97-AF65-F5344CB8AC3E}">
        <p14:creationId xmlns:p14="http://schemas.microsoft.com/office/powerpoint/2010/main" val="37390850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B7C938D-316B-4EE5-AB02-9B5D0F4898F0}"/>
              </a:ext>
            </a:extLst>
          </p:cNvPr>
          <p:cNvSpPr>
            <a:spLocks noGrp="1"/>
          </p:cNvSpPr>
          <p:nvPr>
            <p:ph type="body" sz="quarter" idx="13"/>
          </p:nvPr>
        </p:nvSpPr>
        <p:spPr/>
        <p:txBody>
          <a:bodyPr/>
          <a:lstStyle/>
          <a:p>
            <a:r>
              <a:rPr lang="en-GB" dirty="0"/>
              <a:t>Connections</a:t>
            </a:r>
          </a:p>
        </p:txBody>
      </p:sp>
      <p:pic>
        <p:nvPicPr>
          <p:cNvPr id="3" name="Picture 2">
            <a:extLst>
              <a:ext uri="{FF2B5EF4-FFF2-40B4-BE49-F238E27FC236}">
                <a16:creationId xmlns:a16="http://schemas.microsoft.com/office/drawing/2014/main" id="{FE1D09B3-E465-4F60-9DC0-116AA320C031}"/>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724280" y="1565146"/>
            <a:ext cx="7280366" cy="5037303"/>
          </a:xfrm>
          <a:prstGeom prst="rect">
            <a:avLst/>
          </a:prstGeom>
        </p:spPr>
      </p:pic>
    </p:spTree>
    <p:extLst>
      <p:ext uri="{BB962C8B-B14F-4D97-AF65-F5344CB8AC3E}">
        <p14:creationId xmlns:p14="http://schemas.microsoft.com/office/powerpoint/2010/main" val="38507733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3"/>
          </p:nvPr>
        </p:nvSpPr>
        <p:spPr>
          <a:xfrm>
            <a:off x="723900" y="906463"/>
            <a:ext cx="7816850" cy="669925"/>
          </a:xfrm>
        </p:spPr>
        <p:txBody>
          <a:bodyPr/>
          <a:lstStyle/>
          <a:p>
            <a:r>
              <a:rPr lang="en-GB" dirty="0"/>
              <a:t>Worksheet 6</a:t>
            </a:r>
          </a:p>
        </p:txBody>
      </p:sp>
      <p:sp>
        <p:nvSpPr>
          <p:cNvPr id="5" name="Text Placeholder 4"/>
          <p:cNvSpPr>
            <a:spLocks noGrp="1"/>
          </p:cNvSpPr>
          <p:nvPr>
            <p:ph type="body" sz="quarter" idx="14"/>
          </p:nvPr>
        </p:nvSpPr>
        <p:spPr>
          <a:xfrm>
            <a:off x="723900" y="1703388"/>
            <a:ext cx="7797800" cy="3454400"/>
          </a:xfrm>
        </p:spPr>
        <p:txBody>
          <a:bodyPr/>
          <a:lstStyle/>
          <a:p>
            <a:r>
              <a:rPr lang="en-GB" dirty="0"/>
              <a:t>Now complete </a:t>
            </a:r>
            <a:r>
              <a:rPr lang="en-GB" b="1" dirty="0"/>
              <a:t>Task 1</a:t>
            </a:r>
            <a:r>
              <a:rPr lang="en-GB" dirty="0"/>
              <a:t> and </a:t>
            </a:r>
            <a:r>
              <a:rPr lang="en-GB" b="1" dirty="0"/>
              <a:t>Task 2 </a:t>
            </a:r>
            <a:r>
              <a:rPr lang="en-GB" dirty="0"/>
              <a:t>on </a:t>
            </a:r>
            <a:r>
              <a:rPr lang="en-GB" b="1" dirty="0"/>
              <a:t>Worksheet 6</a:t>
            </a:r>
            <a:endParaRPr lang="en-GB" dirty="0"/>
          </a:p>
        </p:txBody>
      </p:sp>
    </p:spTree>
    <p:extLst>
      <p:ext uri="{BB962C8B-B14F-4D97-AF65-F5344CB8AC3E}">
        <p14:creationId xmlns:p14="http://schemas.microsoft.com/office/powerpoint/2010/main" val="19449194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54B4BD8-3F8A-4BDE-862D-B9E58FEC1529}"/>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5559955" y="2534194"/>
            <a:ext cx="3584045" cy="3016978"/>
          </a:xfrm>
          <a:prstGeom prst="rect">
            <a:avLst/>
          </a:prstGeom>
        </p:spPr>
      </p:pic>
      <p:sp>
        <p:nvSpPr>
          <p:cNvPr id="2" name="Text Placeholder 1">
            <a:extLst>
              <a:ext uri="{FF2B5EF4-FFF2-40B4-BE49-F238E27FC236}">
                <a16:creationId xmlns:a16="http://schemas.microsoft.com/office/drawing/2014/main" id="{F7219616-1E34-49CE-9BA1-C56B985A63AA}"/>
              </a:ext>
            </a:extLst>
          </p:cNvPr>
          <p:cNvSpPr>
            <a:spLocks noGrp="1"/>
          </p:cNvSpPr>
          <p:nvPr>
            <p:ph type="body" sz="quarter" idx="13"/>
          </p:nvPr>
        </p:nvSpPr>
        <p:spPr/>
        <p:txBody>
          <a:bodyPr/>
          <a:lstStyle/>
          <a:p>
            <a:r>
              <a:rPr lang="en-GB" dirty="0"/>
              <a:t>Scenario: A journalist</a:t>
            </a:r>
          </a:p>
        </p:txBody>
      </p:sp>
      <p:sp>
        <p:nvSpPr>
          <p:cNvPr id="3" name="Text Placeholder 2">
            <a:extLst>
              <a:ext uri="{FF2B5EF4-FFF2-40B4-BE49-F238E27FC236}">
                <a16:creationId xmlns:a16="http://schemas.microsoft.com/office/drawing/2014/main" id="{7DE471DE-4006-4AE7-BCC5-EF77A082F1DC}"/>
              </a:ext>
            </a:extLst>
          </p:cNvPr>
          <p:cNvSpPr>
            <a:spLocks noGrp="1"/>
          </p:cNvSpPr>
          <p:nvPr>
            <p:ph type="body" sz="quarter" idx="14"/>
          </p:nvPr>
        </p:nvSpPr>
        <p:spPr/>
        <p:txBody>
          <a:bodyPr/>
          <a:lstStyle/>
          <a:p>
            <a:r>
              <a:rPr lang="en-GB" dirty="0"/>
              <a:t>A journalist interviews a company director</a:t>
            </a:r>
          </a:p>
          <a:p>
            <a:pPr lvl="1"/>
            <a:r>
              <a:rPr lang="en-GB" dirty="0"/>
              <a:t>They take photos on a Smartphone</a:t>
            </a:r>
          </a:p>
          <a:p>
            <a:pPr lvl="1"/>
            <a:r>
              <a:rPr lang="en-GB" dirty="0"/>
              <a:t>Later they write their article on a laptop </a:t>
            </a:r>
          </a:p>
          <a:p>
            <a:pPr lvl="1"/>
            <a:r>
              <a:rPr lang="en-GB" dirty="0"/>
              <a:t>They submit the article via email to the </a:t>
            </a:r>
            <a:br>
              <a:rPr lang="en-GB" dirty="0"/>
            </a:br>
            <a:r>
              <a:rPr lang="en-GB" dirty="0"/>
              <a:t>newspaper editor at Head Office</a:t>
            </a:r>
          </a:p>
          <a:p>
            <a:pPr lvl="1"/>
            <a:r>
              <a:rPr lang="en-GB" dirty="0"/>
              <a:t>The photographs are uploaded to a </a:t>
            </a:r>
            <a:br>
              <a:rPr lang="en-GB" dirty="0"/>
            </a:br>
            <a:r>
              <a:rPr lang="en-GB" dirty="0"/>
              <a:t>file server located at Head Office</a:t>
            </a:r>
          </a:p>
          <a:p>
            <a:pPr lvl="1"/>
            <a:r>
              <a:rPr lang="en-GB" dirty="0"/>
              <a:t>The editor works on a PC which is </a:t>
            </a:r>
            <a:br>
              <a:rPr lang="en-GB" dirty="0"/>
            </a:br>
            <a:r>
              <a:rPr lang="en-GB" dirty="0"/>
              <a:t>part of a LAN</a:t>
            </a:r>
          </a:p>
          <a:p>
            <a:r>
              <a:rPr lang="en-GB" dirty="0"/>
              <a:t>Create a diagram showing the </a:t>
            </a:r>
            <a:br>
              <a:rPr lang="en-GB" dirty="0"/>
            </a:br>
            <a:r>
              <a:rPr lang="en-GB" dirty="0"/>
              <a:t>devices and servers used in this system</a:t>
            </a:r>
          </a:p>
          <a:p>
            <a:pPr lvl="1"/>
            <a:endParaRPr lang="en-GB" dirty="0"/>
          </a:p>
          <a:p>
            <a:pPr lvl="1"/>
            <a:endParaRPr lang="en-GB" dirty="0"/>
          </a:p>
        </p:txBody>
      </p:sp>
    </p:spTree>
    <p:extLst>
      <p:ext uri="{BB962C8B-B14F-4D97-AF65-F5344CB8AC3E}">
        <p14:creationId xmlns:p14="http://schemas.microsoft.com/office/powerpoint/2010/main" val="4591553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7FB7015-0B9B-42C4-92FA-A4CDBFC0BCFF}"/>
              </a:ext>
            </a:extLst>
          </p:cNvPr>
          <p:cNvSpPr>
            <a:spLocks noGrp="1"/>
          </p:cNvSpPr>
          <p:nvPr>
            <p:ph type="body" sz="quarter" idx="13"/>
          </p:nvPr>
        </p:nvSpPr>
        <p:spPr/>
        <p:txBody>
          <a:bodyPr/>
          <a:lstStyle/>
          <a:p>
            <a:r>
              <a:rPr lang="en-GB" dirty="0"/>
              <a:t>Devices and labels</a:t>
            </a:r>
          </a:p>
        </p:txBody>
      </p:sp>
      <p:sp>
        <p:nvSpPr>
          <p:cNvPr id="3" name="Text Placeholder 2">
            <a:extLst>
              <a:ext uri="{FF2B5EF4-FFF2-40B4-BE49-F238E27FC236}">
                <a16:creationId xmlns:a16="http://schemas.microsoft.com/office/drawing/2014/main" id="{AB491FC6-4B53-4193-9DAC-7BC304428C28}"/>
              </a:ext>
            </a:extLst>
          </p:cNvPr>
          <p:cNvSpPr>
            <a:spLocks noGrp="1"/>
          </p:cNvSpPr>
          <p:nvPr>
            <p:ph type="body" sz="quarter" idx="14"/>
          </p:nvPr>
        </p:nvSpPr>
        <p:spPr/>
        <p:txBody>
          <a:bodyPr/>
          <a:lstStyle/>
          <a:p>
            <a:endParaRPr lang="en-GB" dirty="0"/>
          </a:p>
          <a:p>
            <a:endParaRPr lang="en-GB" dirty="0"/>
          </a:p>
          <a:p>
            <a:endParaRPr lang="en-GB" dirty="0"/>
          </a:p>
          <a:p>
            <a:endParaRPr lang="en-GB" dirty="0"/>
          </a:p>
          <a:p>
            <a:endParaRPr lang="en-GB" dirty="0"/>
          </a:p>
          <a:p>
            <a:r>
              <a:rPr lang="en-GB" dirty="0"/>
              <a:t>Now adapt the diagram to show connections and flow of data</a:t>
            </a:r>
          </a:p>
        </p:txBody>
      </p:sp>
      <p:pic>
        <p:nvPicPr>
          <p:cNvPr id="5" name="Picture 4">
            <a:extLst>
              <a:ext uri="{FF2B5EF4-FFF2-40B4-BE49-F238E27FC236}">
                <a16:creationId xmlns:a16="http://schemas.microsoft.com/office/drawing/2014/main" id="{527A1892-B0DC-4E25-BF5F-CFD4DE564640}"/>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724280" y="2132837"/>
            <a:ext cx="7601113" cy="1596856"/>
          </a:xfrm>
          <a:prstGeom prst="rect">
            <a:avLst/>
          </a:prstGeom>
        </p:spPr>
      </p:pic>
    </p:spTree>
    <p:extLst>
      <p:ext uri="{BB962C8B-B14F-4D97-AF65-F5344CB8AC3E}">
        <p14:creationId xmlns:p14="http://schemas.microsoft.com/office/powerpoint/2010/main" val="34963694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D2B4399-1BB8-4F5C-ADBD-D190F874CD4E}"/>
              </a:ext>
            </a:extLst>
          </p:cNvPr>
          <p:cNvSpPr>
            <a:spLocks noGrp="1"/>
          </p:cNvSpPr>
          <p:nvPr>
            <p:ph type="body" sz="quarter" idx="13"/>
          </p:nvPr>
        </p:nvSpPr>
        <p:spPr/>
        <p:txBody>
          <a:bodyPr/>
          <a:lstStyle/>
          <a:p>
            <a:r>
              <a:rPr lang="en-GB" dirty="0"/>
              <a:t>Connections and flow</a:t>
            </a:r>
          </a:p>
        </p:txBody>
      </p:sp>
      <p:sp>
        <p:nvSpPr>
          <p:cNvPr id="3" name="Text Placeholder 2">
            <a:extLst>
              <a:ext uri="{FF2B5EF4-FFF2-40B4-BE49-F238E27FC236}">
                <a16:creationId xmlns:a16="http://schemas.microsoft.com/office/drawing/2014/main" id="{7DA480F8-E252-49FF-9A78-04801C76AA6D}"/>
              </a:ext>
            </a:extLst>
          </p:cNvPr>
          <p:cNvSpPr>
            <a:spLocks noGrp="1"/>
          </p:cNvSpPr>
          <p:nvPr>
            <p:ph type="body" sz="quarter" idx="14"/>
          </p:nvPr>
        </p:nvSpPr>
        <p:spPr/>
        <p:txBody>
          <a:bodyPr/>
          <a:lstStyle/>
          <a:p>
            <a:endParaRPr lang="en-GB" dirty="0"/>
          </a:p>
          <a:p>
            <a:endParaRPr lang="en-GB" dirty="0"/>
          </a:p>
          <a:p>
            <a:endParaRPr lang="en-GB" dirty="0"/>
          </a:p>
          <a:p>
            <a:endParaRPr lang="en-GB" dirty="0"/>
          </a:p>
          <a:p>
            <a:endParaRPr lang="en-GB" dirty="0"/>
          </a:p>
          <a:p>
            <a:r>
              <a:rPr lang="en-GB" dirty="0"/>
              <a:t>Now adapt the diagram to add annotation explaining the data flow and types of connection used</a:t>
            </a:r>
          </a:p>
        </p:txBody>
      </p:sp>
      <p:pic>
        <p:nvPicPr>
          <p:cNvPr id="7" name="Picture 6">
            <a:extLst>
              <a:ext uri="{FF2B5EF4-FFF2-40B4-BE49-F238E27FC236}">
                <a16:creationId xmlns:a16="http://schemas.microsoft.com/office/drawing/2014/main" id="{18B15408-C325-4E4C-9E45-EC9DA57CA736}"/>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724280" y="1858823"/>
            <a:ext cx="7601113" cy="1873368"/>
          </a:xfrm>
          <a:prstGeom prst="rect">
            <a:avLst/>
          </a:prstGeom>
        </p:spPr>
      </p:pic>
    </p:spTree>
    <p:extLst>
      <p:ext uri="{BB962C8B-B14F-4D97-AF65-F5344CB8AC3E}">
        <p14:creationId xmlns:p14="http://schemas.microsoft.com/office/powerpoint/2010/main" val="29865498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BB70C57-E2B1-43B2-9D49-8523A3022D71}"/>
              </a:ext>
            </a:extLst>
          </p:cNvPr>
          <p:cNvSpPr>
            <a:spLocks noGrp="1"/>
          </p:cNvSpPr>
          <p:nvPr>
            <p:ph type="body" sz="quarter" idx="13"/>
          </p:nvPr>
        </p:nvSpPr>
        <p:spPr/>
        <p:txBody>
          <a:bodyPr/>
          <a:lstStyle/>
          <a:p>
            <a:r>
              <a:rPr lang="en-GB" dirty="0"/>
              <a:t>Annotation</a:t>
            </a:r>
          </a:p>
        </p:txBody>
      </p:sp>
      <p:pic>
        <p:nvPicPr>
          <p:cNvPr id="22" name="Picture 21">
            <a:extLst>
              <a:ext uri="{FF2B5EF4-FFF2-40B4-BE49-F238E27FC236}">
                <a16:creationId xmlns:a16="http://schemas.microsoft.com/office/drawing/2014/main" id="{8FE5D3FF-60FC-423C-BB38-159FF21C65D8}"/>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16891" y="1844675"/>
            <a:ext cx="8510217" cy="2664344"/>
          </a:xfrm>
          <a:prstGeom prst="rect">
            <a:avLst/>
          </a:prstGeom>
        </p:spPr>
      </p:pic>
    </p:spTree>
    <p:extLst>
      <p:ext uri="{BB962C8B-B14F-4D97-AF65-F5344CB8AC3E}">
        <p14:creationId xmlns:p14="http://schemas.microsoft.com/office/powerpoint/2010/main" val="11389900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3"/>
          </p:nvPr>
        </p:nvSpPr>
        <p:spPr>
          <a:xfrm>
            <a:off x="723900" y="906463"/>
            <a:ext cx="7816850" cy="669925"/>
          </a:xfrm>
        </p:spPr>
        <p:txBody>
          <a:bodyPr/>
          <a:lstStyle/>
          <a:p>
            <a:r>
              <a:rPr lang="en-GB" dirty="0"/>
              <a:t>Worksheet 6</a:t>
            </a:r>
          </a:p>
        </p:txBody>
      </p:sp>
      <p:sp>
        <p:nvSpPr>
          <p:cNvPr id="5" name="Text Placeholder 4"/>
          <p:cNvSpPr>
            <a:spLocks noGrp="1"/>
          </p:cNvSpPr>
          <p:nvPr>
            <p:ph type="body" sz="quarter" idx="14"/>
          </p:nvPr>
        </p:nvSpPr>
        <p:spPr>
          <a:xfrm>
            <a:off x="723900" y="1703388"/>
            <a:ext cx="7797800" cy="3454400"/>
          </a:xfrm>
        </p:spPr>
        <p:txBody>
          <a:bodyPr/>
          <a:lstStyle/>
          <a:p>
            <a:r>
              <a:rPr lang="en-GB" dirty="0"/>
              <a:t>Now complete </a:t>
            </a:r>
            <a:r>
              <a:rPr lang="en-GB" b="1" dirty="0"/>
              <a:t>Task 3</a:t>
            </a:r>
            <a:r>
              <a:rPr lang="en-GB" dirty="0"/>
              <a:t> and </a:t>
            </a:r>
            <a:r>
              <a:rPr lang="en-GB" b="1" dirty="0"/>
              <a:t>Task 4 </a:t>
            </a:r>
            <a:r>
              <a:rPr lang="en-GB" dirty="0"/>
              <a:t>on </a:t>
            </a:r>
            <a:r>
              <a:rPr lang="en-GB" b="1" dirty="0"/>
              <a:t>Worksheet 6</a:t>
            </a:r>
          </a:p>
        </p:txBody>
      </p:sp>
    </p:spTree>
    <p:extLst>
      <p:ext uri="{BB962C8B-B14F-4D97-AF65-F5344CB8AC3E}">
        <p14:creationId xmlns:p14="http://schemas.microsoft.com/office/powerpoint/2010/main" val="16126684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4B0C7A0-8244-4834-82E7-A04AC9578828}"/>
              </a:ext>
            </a:extLst>
          </p:cNvPr>
          <p:cNvSpPr>
            <a:spLocks noGrp="1"/>
          </p:cNvSpPr>
          <p:nvPr>
            <p:ph type="body" sz="quarter" idx="13"/>
          </p:nvPr>
        </p:nvSpPr>
        <p:spPr/>
        <p:txBody>
          <a:bodyPr/>
          <a:lstStyle/>
          <a:p>
            <a:r>
              <a:rPr lang="en-GB" dirty="0"/>
              <a:t>Plenary</a:t>
            </a:r>
          </a:p>
        </p:txBody>
      </p:sp>
      <p:sp>
        <p:nvSpPr>
          <p:cNvPr id="3" name="Text Placeholder 2">
            <a:extLst>
              <a:ext uri="{FF2B5EF4-FFF2-40B4-BE49-F238E27FC236}">
                <a16:creationId xmlns:a16="http://schemas.microsoft.com/office/drawing/2014/main" id="{608A8B0B-3746-47C9-B476-6A05E129769C}"/>
              </a:ext>
            </a:extLst>
          </p:cNvPr>
          <p:cNvSpPr>
            <a:spLocks noGrp="1"/>
          </p:cNvSpPr>
          <p:nvPr>
            <p:ph type="body" sz="quarter" idx="14"/>
          </p:nvPr>
        </p:nvSpPr>
        <p:spPr/>
        <p:txBody>
          <a:bodyPr/>
          <a:lstStyle/>
          <a:p>
            <a:r>
              <a:rPr lang="en-GB" dirty="0"/>
              <a:t>What are five tips for drawing system diagrams?</a:t>
            </a:r>
          </a:p>
        </p:txBody>
      </p:sp>
    </p:spTree>
    <p:extLst>
      <p:ext uri="{BB962C8B-B14F-4D97-AF65-F5344CB8AC3E}">
        <p14:creationId xmlns:p14="http://schemas.microsoft.com/office/powerpoint/2010/main" val="24751682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1BE8769-B030-4514-8EDC-BC94346F04EF}"/>
              </a:ext>
            </a:extLst>
          </p:cNvPr>
          <p:cNvSpPr>
            <a:spLocks noGrp="1"/>
          </p:cNvSpPr>
          <p:nvPr>
            <p:ph type="body" sz="quarter" idx="13"/>
          </p:nvPr>
        </p:nvSpPr>
        <p:spPr/>
        <p:txBody>
          <a:bodyPr/>
          <a:lstStyle/>
          <a:p>
            <a:r>
              <a:rPr lang="en-GB" dirty="0"/>
              <a:t>Plenary</a:t>
            </a:r>
          </a:p>
        </p:txBody>
      </p:sp>
      <p:sp>
        <p:nvSpPr>
          <p:cNvPr id="4" name="Text Placeholder 3">
            <a:extLst>
              <a:ext uri="{FF2B5EF4-FFF2-40B4-BE49-F238E27FC236}">
                <a16:creationId xmlns:a16="http://schemas.microsoft.com/office/drawing/2014/main" id="{328EC14C-757F-4A12-9B8C-A3C9E6C7E9F3}"/>
              </a:ext>
            </a:extLst>
          </p:cNvPr>
          <p:cNvSpPr>
            <a:spLocks noGrp="1"/>
          </p:cNvSpPr>
          <p:nvPr>
            <p:ph type="body" sz="quarter" idx="14"/>
          </p:nvPr>
        </p:nvSpPr>
        <p:spPr/>
        <p:txBody>
          <a:bodyPr/>
          <a:lstStyle/>
          <a:p>
            <a:r>
              <a:rPr lang="en-GB" dirty="0"/>
              <a:t>Possible tips for drawing diagrams:</a:t>
            </a:r>
          </a:p>
          <a:p>
            <a:pPr lvl="1"/>
            <a:r>
              <a:rPr lang="en-GB" dirty="0">
                <a:solidFill>
                  <a:srgbClr val="FF0000"/>
                </a:solidFill>
              </a:rPr>
              <a:t>Read the scenario carefully</a:t>
            </a:r>
          </a:p>
          <a:p>
            <a:pPr lvl="1"/>
            <a:r>
              <a:rPr lang="en-GB" dirty="0">
                <a:solidFill>
                  <a:srgbClr val="FF0000"/>
                </a:solidFill>
              </a:rPr>
              <a:t>Identify devices that are needed</a:t>
            </a:r>
          </a:p>
          <a:p>
            <a:pPr lvl="1"/>
            <a:r>
              <a:rPr lang="en-GB" dirty="0">
                <a:solidFill>
                  <a:srgbClr val="FF0000"/>
                </a:solidFill>
              </a:rPr>
              <a:t>Consider other hardware and systems such as servers, routers, switches and the Internet</a:t>
            </a:r>
          </a:p>
          <a:p>
            <a:pPr lvl="1"/>
            <a:r>
              <a:rPr lang="en-GB" dirty="0">
                <a:solidFill>
                  <a:srgbClr val="FF0000"/>
                </a:solidFill>
              </a:rPr>
              <a:t>Space out the diagram</a:t>
            </a:r>
          </a:p>
          <a:p>
            <a:pPr lvl="1"/>
            <a:r>
              <a:rPr lang="en-GB" dirty="0">
                <a:solidFill>
                  <a:srgbClr val="FF0000"/>
                </a:solidFill>
              </a:rPr>
              <a:t>Use boxes</a:t>
            </a:r>
          </a:p>
          <a:p>
            <a:pPr lvl="1"/>
            <a:r>
              <a:rPr lang="en-GB" dirty="0">
                <a:solidFill>
                  <a:srgbClr val="FF0000"/>
                </a:solidFill>
              </a:rPr>
              <a:t>Label devices</a:t>
            </a:r>
          </a:p>
          <a:p>
            <a:pPr lvl="1"/>
            <a:r>
              <a:rPr lang="en-GB" dirty="0">
                <a:solidFill>
                  <a:srgbClr val="FF0000"/>
                </a:solidFill>
              </a:rPr>
              <a:t>Annotate the diagram</a:t>
            </a:r>
          </a:p>
          <a:p>
            <a:pPr lvl="1"/>
            <a:r>
              <a:rPr lang="en-GB" dirty="0">
                <a:solidFill>
                  <a:srgbClr val="FF0000"/>
                </a:solidFill>
              </a:rPr>
              <a:t>Arrows indicate the direction of flow of information</a:t>
            </a:r>
          </a:p>
        </p:txBody>
      </p:sp>
    </p:spTree>
    <p:extLst>
      <p:ext uri="{BB962C8B-B14F-4D97-AF65-F5344CB8AC3E}">
        <p14:creationId xmlns:p14="http://schemas.microsoft.com/office/powerpoint/2010/main" val="41559629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13520096"/>
      </p:ext>
    </p:extLst>
  </p:cSld>
  <p:clrMapOvr>
    <a:masterClrMapping/>
  </p:clrMapOvr>
</p:sld>
</file>

<file path=ppt/theme/theme1.xml><?xml version="1.0" encoding="utf-8"?>
<a:theme xmlns:a="http://schemas.openxmlformats.org/drawingml/2006/main" name="Office Theme">
  <a:themeElements>
    <a:clrScheme name="BTEC Level 3">
      <a:dk1>
        <a:srgbClr val="000000"/>
      </a:dk1>
      <a:lt1>
        <a:sysClr val="window" lastClr="FFFFFF"/>
      </a:lt1>
      <a:dk2>
        <a:srgbClr val="5E5E5E"/>
      </a:dk2>
      <a:lt2>
        <a:srgbClr val="DDDDDD"/>
      </a:lt2>
      <a:accent1>
        <a:srgbClr val="28000A"/>
      </a:accent1>
      <a:accent2>
        <a:srgbClr val="009EFF"/>
      </a:accent2>
      <a:accent3>
        <a:srgbClr val="FF6AE2"/>
      </a:accent3>
      <a:accent4>
        <a:srgbClr val="FF3837"/>
      </a:accent4>
      <a:accent5>
        <a:srgbClr val="FF9E00"/>
      </a:accent5>
      <a:accent6>
        <a:srgbClr val="007F2F"/>
      </a:accent6>
      <a:hlink>
        <a:srgbClr val="28000A"/>
      </a:hlink>
      <a:folHlink>
        <a:srgbClr val="28000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6FA27795-B9C1-4507-BC0C-529E9FDBF3CE}" vid="{31383F55-D8C1-49C3-81A8-B4C6CEBC01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4951742A866DD4C8563BF4DFAFD4423" ma:contentTypeVersion="13" ma:contentTypeDescription="Create a new document." ma:contentTypeScope="" ma:versionID="f785eec6e2c67b839315347a29dc3713">
  <xsd:schema xmlns:xsd="http://www.w3.org/2001/XMLSchema" xmlns:xs="http://www.w3.org/2001/XMLSchema" xmlns:p="http://schemas.microsoft.com/office/2006/metadata/properties" xmlns:ns2="1ef05dc5-97a2-498b-bf7c-bd189143a1ff" xmlns:ns3="94dce8ab-38ff-4714-b1ed-1fc5e4d9abd1" targetNamespace="http://schemas.microsoft.com/office/2006/metadata/properties" ma:root="true" ma:fieldsID="a0c82b207cdf2da5c092e9a40fe5e576" ns2:_="" ns3:_="">
    <xsd:import namespace="1ef05dc5-97a2-498b-bf7c-bd189143a1ff"/>
    <xsd:import namespace="94dce8ab-38ff-4714-b1ed-1fc5e4d9abd1"/>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OCR" minOccurs="0"/>
                <xsd:element ref="ns3:MediaServiceDateTaken" minOccurs="0"/>
                <xsd:element ref="ns3:MediaServiceLocation" minOccurs="0"/>
                <xsd:element ref="ns3:MediaServiceEventHashCode" minOccurs="0"/>
                <xsd:element ref="ns3:MediaServiceGenerationTime" minOccurs="0"/>
                <xsd:element ref="ns3:MediaServiceAutoKeyPoints" minOccurs="0"/>
                <xsd:element ref="ns3:MediaServiceKeyPoint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f05dc5-97a2-498b-bf7c-bd189143a1ff"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4dce8ab-38ff-4714-b1ed-1fc5e4d9abd1"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MediaServiceAutoTags" ma:internalName="MediaServiceAutoTags"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MediaServiceLocation" ma:internalName="MediaServiceLocation"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64990D6-9465-4624-B6E0-2D6D71CC4C7F}">
  <ds:schemaRefs>
    <ds:schemaRef ds:uri="http://schemas.microsoft.com/sharepoint/v3/contenttype/forms"/>
  </ds:schemaRefs>
</ds:datastoreItem>
</file>

<file path=customXml/itemProps2.xml><?xml version="1.0" encoding="utf-8"?>
<ds:datastoreItem xmlns:ds="http://schemas.openxmlformats.org/officeDocument/2006/customXml" ds:itemID="{4B5F3F7C-0E1E-48F5-B58E-9D0DAAE166F7}">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1E956EF6-6EF0-414C-8DEB-4917655916E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ef05dc5-97a2-498b-bf7c-bd189143a1ff"/>
    <ds:schemaRef ds:uri="94dce8ab-38ff-4714-b1ed-1fc5e4d9abd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19560</TotalTime>
  <Words>508</Words>
  <Application>Microsoft Office PowerPoint</Application>
  <PresentationFormat>On-screen Show (4:3)</PresentationFormat>
  <Paragraphs>81</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PG Online Ltd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Rashad Ayub</dc:creator>
  <cp:lastModifiedBy>Rashad Ayub</cp:lastModifiedBy>
  <cp:revision>292</cp:revision>
  <cp:lastPrinted>2018-12-20T16:13:44Z</cp:lastPrinted>
  <dcterms:created xsi:type="dcterms:W3CDTF">2016-01-18T14:01:19Z</dcterms:created>
  <dcterms:modified xsi:type="dcterms:W3CDTF">2026-10-14T21:37:41Z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0x01010024951742A866DD4C8563BF4DFAFD4423</vt:lpwstr>
  </property>
  <property fmtid="{D5CDD505-2E9C-101B-9397-08002B2CF9AE}" pid="3" name="AuthorIds_UIVersion_25088">
    <vt:lpwstr>219</vt:lpwstr>
  </property>
</Properties>
</file>