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</p:sldIdLst>
  <p:sldSz cx="12192000" cy="6858000"/>
  <p:notesSz cx="6858000" cy="12192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Lora" pitchFamily="2" charset="0"/>
      <p:regular r:id="rId19"/>
      <p:bold r:id="rId20"/>
      <p:italic r:id="rId21"/>
      <p:boldItalic r:id="rId22"/>
    </p:embeddedFont>
    <p:embeddedFont>
      <p:font typeface="Source Sans 3" panose="020B0604020202020204" charset="0"/>
      <p:regular r:id="rId23"/>
    </p:embeddedFont>
    <p:embeddedFont>
      <p:font typeface="Source Sans 3 Bold" panose="020B0604020202020204" charset="0"/>
      <p:regular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3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230C9-013F-44F0-8AEA-19EEE5801749}" type="datetimeFigureOut"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6B845-97C0-4ABE-8DAC-D9F92F25E9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68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2274888"/>
            <a:ext cx="6223638" cy="1026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 Hour P1 Task: Create Initial Branding Concepts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269971" y="3563144"/>
            <a:ext cx="1696102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</p:sp>
      <p:sp>
        <p:nvSpPr>
          <p:cNvPr id="5" name="Text 2"/>
          <p:cNvSpPr/>
          <p:nvPr/>
        </p:nvSpPr>
        <p:spPr>
          <a:xfrm>
            <a:off x="5374644" y="3615432"/>
            <a:ext cx="2096341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ASSIGNMENT 1 EVIDENCE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269971" y="4024610"/>
            <a:ext cx="6223638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 will now apply your learning to create real branding evidence for your chosen esports or gaming-related product. Follow the four steps carefully.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436688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Step 1: Product Selection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98086" y="2298998"/>
            <a:ext cx="934220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F98AC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2759" y="2351286"/>
            <a:ext cx="1334459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TASK STEP 1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98086" y="2760464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an </a:t>
            </a: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esports or gaming-related product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from the list below. This will be the product you brand throughout Assignment 1.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98086" y="3236020"/>
            <a:ext cx="3482094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7" name="Text 5"/>
          <p:cNvSpPr/>
          <p:nvPr/>
        </p:nvSpPr>
        <p:spPr>
          <a:xfrm>
            <a:off x="872607" y="3410545"/>
            <a:ext cx="313305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🎧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Gaming Headset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54701" y="3236020"/>
            <a:ext cx="3482193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9" name="Text 7"/>
          <p:cNvSpPr/>
          <p:nvPr/>
        </p:nvSpPr>
        <p:spPr>
          <a:xfrm>
            <a:off x="4529223" y="3410545"/>
            <a:ext cx="313315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🎮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Controller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011416" y="3236020"/>
            <a:ext cx="3482193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11" name="Text 9"/>
          <p:cNvSpPr/>
          <p:nvPr/>
        </p:nvSpPr>
        <p:spPr>
          <a:xfrm>
            <a:off x="8185937" y="3410545"/>
            <a:ext cx="313315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🪑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Gaming Chair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98086" y="4022626"/>
            <a:ext cx="3482094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13" name="Text 11"/>
          <p:cNvSpPr/>
          <p:nvPr/>
        </p:nvSpPr>
        <p:spPr>
          <a:xfrm>
            <a:off x="872607" y="4197152"/>
            <a:ext cx="313305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⚡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Energy Drink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354701" y="4022626"/>
            <a:ext cx="3482193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15" name="Text 13"/>
          <p:cNvSpPr/>
          <p:nvPr/>
        </p:nvSpPr>
        <p:spPr>
          <a:xfrm>
            <a:off x="4529223" y="4197152"/>
            <a:ext cx="313315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🎙️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Streaming Microphone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011416" y="4022626"/>
            <a:ext cx="3482193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17" name="Text 15"/>
          <p:cNvSpPr/>
          <p:nvPr/>
        </p:nvSpPr>
        <p:spPr>
          <a:xfrm>
            <a:off x="8185937" y="4197152"/>
            <a:ext cx="313315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⌨️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Gaming Keyboard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98086" y="4809232"/>
            <a:ext cx="10795524" cy="612080"/>
          </a:xfrm>
          <a:prstGeom prst="roundRect">
            <a:avLst>
              <a:gd name="adj" fmla="val 4277"/>
            </a:avLst>
          </a:prstGeom>
          <a:solidFill>
            <a:srgbClr val="444752"/>
          </a:solidFill>
          <a:ln/>
        </p:spPr>
      </p:sp>
      <p:sp>
        <p:nvSpPr>
          <p:cNvPr id="19" name="Text 17"/>
          <p:cNvSpPr/>
          <p:nvPr/>
        </p:nvSpPr>
        <p:spPr>
          <a:xfrm>
            <a:off x="872607" y="4983758"/>
            <a:ext cx="1044648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🖱️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Gaming Mouse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909836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Step 2: Logo Planning Sheet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98086" y="1772146"/>
            <a:ext cx="934220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F98AC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2759" y="1824434"/>
            <a:ext cx="1334459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TASK STEP 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98086" y="2233613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Create a </a:t>
            </a: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logo planning sheet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that includes all of the following elements: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2709168"/>
            <a:ext cx="3482094" cy="153223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34410" y="2840038"/>
            <a:ext cx="209446" cy="2617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91657" y="3407271"/>
            <a:ext cx="3094952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Product Name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91657" y="3768626"/>
            <a:ext cx="3094952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a name for your product.</a:t>
            </a:r>
            <a:endParaRPr lang="en-US" sz="13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4701" y="2709168"/>
            <a:ext cx="3482193" cy="153223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991026" y="2840038"/>
            <a:ext cx="209446" cy="2617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548272" y="3407271"/>
            <a:ext cx="30950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Sketch 1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48272" y="3768626"/>
            <a:ext cx="3095051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First logo idea — draw it out.</a:t>
            </a:r>
            <a:endParaRPr lang="en-US" sz="135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1416" y="2709168"/>
            <a:ext cx="3482193" cy="153223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647740" y="2840038"/>
            <a:ext cx="209446" cy="2617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8204987" y="3407271"/>
            <a:ext cx="30950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Sketch 2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204987" y="3768626"/>
            <a:ext cx="3095051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Second logo idea — an alternative design.</a:t>
            </a:r>
            <a:endParaRPr lang="en-US" sz="13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086" y="4415929"/>
            <a:ext cx="5310452" cy="153223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248589" y="4546798"/>
            <a:ext cx="209446" cy="2617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891657" y="5114032"/>
            <a:ext cx="4923310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Colours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891657" y="5475387"/>
            <a:ext cx="4923310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Note the colours you plan to use.</a:t>
            </a:r>
            <a:endParaRPr lang="en-US" sz="135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3059" y="4415929"/>
            <a:ext cx="5310551" cy="153223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733562" y="4546798"/>
            <a:ext cx="209446" cy="2617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6376630" y="5114032"/>
            <a:ext cx="492340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Symbols Used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6376630" y="5475387"/>
            <a:ext cx="492340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List any icons or imagery included.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882378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Step 3: Strapline Development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98086" y="2744688"/>
            <a:ext cx="934220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F98AC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2759" y="2796977"/>
            <a:ext cx="1334459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TASK STEP 3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98086" y="3206155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Create </a:t>
            </a: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three possible straplines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for your product. Consider what message you want to communicate to your target gaming audience.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98086" y="3681710"/>
            <a:ext cx="3482094" cy="818257"/>
          </a:xfrm>
          <a:prstGeom prst="roundRect">
            <a:avLst>
              <a:gd name="adj" fmla="val 3200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64" y="3507184"/>
            <a:ext cx="387241" cy="387251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460" y="4287242"/>
            <a:ext cx="387241" cy="38725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78868" y="3962499"/>
            <a:ext cx="2920530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"Play Without Limits"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54701" y="3681710"/>
            <a:ext cx="3482193" cy="818257"/>
          </a:xfrm>
          <a:prstGeom prst="roundRect">
            <a:avLst>
              <a:gd name="adj" fmla="val 3200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180" y="3507184"/>
            <a:ext cx="387241" cy="387251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175" y="4287242"/>
            <a:ext cx="387241" cy="38725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635483" y="3962499"/>
            <a:ext cx="292062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"Unlock Your Potential"</a:t>
            </a:r>
            <a:endParaRPr lang="en-US" sz="1600" dirty="0"/>
          </a:p>
        </p:txBody>
      </p:sp>
      <p:sp>
        <p:nvSpPr>
          <p:cNvPr id="14" name="Shape 8"/>
          <p:cNvSpPr/>
          <p:nvPr/>
        </p:nvSpPr>
        <p:spPr>
          <a:xfrm>
            <a:off x="8011416" y="3681710"/>
            <a:ext cx="3482193" cy="818257"/>
          </a:xfrm>
          <a:prstGeom prst="roundRect">
            <a:avLst>
              <a:gd name="adj" fmla="val 3200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895" y="3507184"/>
            <a:ext cx="387241" cy="387251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0890" y="4287242"/>
            <a:ext cx="387241" cy="387251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292198" y="3962499"/>
            <a:ext cx="292062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"Victory Starts Here"</a:t>
            </a:r>
            <a:endParaRPr lang="en-US" sz="1600" dirty="0"/>
          </a:p>
        </p:txBody>
      </p:sp>
      <p:sp>
        <p:nvSpPr>
          <p:cNvPr id="18" name="Text 10"/>
          <p:cNvSpPr/>
          <p:nvPr/>
        </p:nvSpPr>
        <p:spPr>
          <a:xfrm>
            <a:off x="698086" y="4696321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These are examples only. Create your own straplines that are relevant to your chosen product.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857871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Step 4: Select Final Branding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98086" y="2720181"/>
            <a:ext cx="934220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F98AC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2759" y="2772470"/>
            <a:ext cx="1334459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TASK STEP 4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72379" y="3181648"/>
            <a:ext cx="5436258" cy="1818481"/>
          </a:xfrm>
          <a:prstGeom prst="roundRect">
            <a:avLst>
              <a:gd name="adj" fmla="val 1440"/>
            </a:avLst>
          </a:prstGeom>
          <a:solidFill>
            <a:srgbClr val="F98AC7"/>
          </a:solidFill>
          <a:ln/>
        </p:spPr>
      </p:sp>
      <p:sp>
        <p:nvSpPr>
          <p:cNvPr id="6" name="Text 4"/>
          <p:cNvSpPr/>
          <p:nvPr/>
        </p:nvSpPr>
        <p:spPr>
          <a:xfrm>
            <a:off x="746900" y="3356173"/>
            <a:ext cx="508721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Choose Your Final: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46900" y="3787378"/>
            <a:ext cx="5087215" cy="619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One logo idea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One strapline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315115" y="3356173"/>
            <a:ext cx="518484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Write a Short Explanation: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15115" y="3787378"/>
            <a:ext cx="5184844" cy="6194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Why did you choose this logo?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Why did you choose this strapline?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315115" y="4563864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written justification forms part of your assignment evidence.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84088"/>
            <a:ext cx="10795524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Task Overview: All Four Steps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1235869"/>
            <a:ext cx="10795524" cy="47356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69736" y="4743147"/>
            <a:ext cx="1631595" cy="274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Logo Planning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3969736" y="5101026"/>
            <a:ext cx="1631595" cy="445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Complete sheet with two sketches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9152927" y="4520467"/>
            <a:ext cx="1631594" cy="274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Final Choice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52927" y="4878346"/>
            <a:ext cx="1631594" cy="668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logo and strapline with explanation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435270" y="1661493"/>
            <a:ext cx="1631595" cy="274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Select Product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435270" y="2019372"/>
            <a:ext cx="1631595" cy="445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your gaming product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597686" y="1661493"/>
            <a:ext cx="1631594" cy="274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Draft Straplines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597686" y="2019372"/>
            <a:ext cx="1631594" cy="445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Write three possible straplines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98086" y="6132711"/>
            <a:ext cx="1140510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Complete all four steps to produce your P1 branding evidence for Assignment 1.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965027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P1 Checklist: Before You Submit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2827338"/>
            <a:ext cx="3482094" cy="94555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7855" y="3020913"/>
            <a:ext cx="301875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 have chosen a gaming or esports product.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4701" y="2827338"/>
            <a:ext cx="3482193" cy="94555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24470" y="3020913"/>
            <a:ext cx="301885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 have created an original logo (not copied from the internet).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1416" y="2827338"/>
            <a:ext cx="3482193" cy="94555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81185" y="3020913"/>
            <a:ext cx="301885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 have created a strapline linked to my product.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3947418"/>
            <a:ext cx="3482094" cy="94555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67855" y="4140994"/>
            <a:ext cx="301875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My logo and strapline relate to the same product and message.</a:t>
            </a:r>
            <a:endParaRPr lang="en-US" sz="13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4701" y="3947418"/>
            <a:ext cx="3482193" cy="94555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624470" y="4140994"/>
            <a:ext cx="301885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 have written a short explanation of my choices.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479921"/>
            <a:ext cx="10795524" cy="296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Makes Branding Effective?</a:t>
            </a:r>
            <a:endParaRPr lang="en-US" sz="1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893266"/>
            <a:ext cx="97533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611015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Logo vs. Strapline: Quick Recap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72379" y="2386013"/>
            <a:ext cx="5436258" cy="1966615"/>
          </a:xfrm>
          <a:prstGeom prst="roundRect">
            <a:avLst>
              <a:gd name="adj" fmla="val 1331"/>
            </a:avLst>
          </a:prstGeom>
          <a:solidFill>
            <a:srgbClr val="F98AC7"/>
          </a:solidFill>
          <a:ln/>
        </p:spPr>
      </p:sp>
      <p:sp>
        <p:nvSpPr>
          <p:cNvPr id="4" name="Text 2"/>
          <p:cNvSpPr/>
          <p:nvPr/>
        </p:nvSpPr>
        <p:spPr>
          <a:xfrm>
            <a:off x="746900" y="2560538"/>
            <a:ext cx="508721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Logo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46900" y="2991743"/>
            <a:ext cx="5087215" cy="12998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Visual symbol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Builds recognition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Uses images, colour, and text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Identifies the product at a glance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315115" y="2560538"/>
            <a:ext cx="518484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Strapline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15115" y="2991743"/>
            <a:ext cx="5184844" cy="12998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Short phrase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Communicates a message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Short, relevant, and simple</a:t>
            </a:r>
            <a:endParaRPr lang="en-US" sz="1350" dirty="0"/>
          </a:p>
          <a:p>
            <a:pPr marL="274320" indent="-274320" algn="l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Supports and reinforces the logo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98086" y="4548981"/>
            <a:ext cx="10795524" cy="697905"/>
          </a:xfrm>
          <a:prstGeom prst="roundRect">
            <a:avLst>
              <a:gd name="adj" fmla="val 3751"/>
            </a:avLst>
          </a:prstGeom>
          <a:solidFill>
            <a:srgbClr val="790645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07" y="4798417"/>
            <a:ext cx="218177" cy="17452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65305" y="4767064"/>
            <a:ext cx="1066336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Together, a logo and strapline create a complete brand identity. Both are required for P1.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310084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Common Mistakes: Summary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2172395"/>
            <a:ext cx="5397762" cy="69810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72607" y="3045023"/>
            <a:ext cx="50487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Missing Element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72607" y="3406378"/>
            <a:ext cx="504871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 logo OR no strapline = P1 not achieved.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48" y="2172395"/>
            <a:ext cx="5397762" cy="69810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70369" y="3045023"/>
            <a:ext cx="50487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Copied Work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270369" y="3406378"/>
            <a:ext cx="504871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Logos taken from the internet are not original evidence.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86" y="3860105"/>
            <a:ext cx="5397762" cy="69810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72607" y="4732734"/>
            <a:ext cx="50487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No Connection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72607" y="5094089"/>
            <a:ext cx="504871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Branding must relate clearly to the chosen product.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48" y="3860105"/>
            <a:ext cx="5397762" cy="69810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70369" y="4732734"/>
            <a:ext cx="50487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Overcomplicating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6270369" y="5094089"/>
            <a:ext cx="504871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Simple, produced branding is all that is needed for Pass.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112566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Plenary: Exit Ticket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959818" y="3083917"/>
            <a:ext cx="6571490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"What must be produced to achieve P1?"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98086" y="2887563"/>
            <a:ext cx="19050" cy="671909"/>
          </a:xfrm>
          <a:prstGeom prst="roundRect">
            <a:avLst>
              <a:gd name="adj" fmla="val 49999"/>
            </a:avLst>
          </a:prstGeom>
          <a:solidFill>
            <a:srgbClr val="F98AC7"/>
          </a:solidFill>
          <a:ln/>
        </p:spPr>
      </p:sp>
      <p:sp>
        <p:nvSpPr>
          <p:cNvPr id="6" name="Shape 3"/>
          <p:cNvSpPr/>
          <p:nvPr/>
        </p:nvSpPr>
        <p:spPr>
          <a:xfrm>
            <a:off x="698086" y="3755827"/>
            <a:ext cx="6223638" cy="989608"/>
          </a:xfrm>
          <a:prstGeom prst="roundRect">
            <a:avLst>
              <a:gd name="adj" fmla="val 2646"/>
            </a:avLst>
          </a:prstGeom>
          <a:solidFill>
            <a:srgbClr val="444752"/>
          </a:solidFill>
          <a:ln/>
        </p:spPr>
      </p:sp>
      <p:sp>
        <p:nvSpPr>
          <p:cNvPr id="7" name="Text 4"/>
          <p:cNvSpPr/>
          <p:nvPr/>
        </p:nvSpPr>
        <p:spPr>
          <a:xfrm>
            <a:off x="872607" y="3930352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Expected Answer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72607" y="4291707"/>
            <a:ext cx="5874595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learner must create a </a:t>
            </a: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logo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and a </a:t>
            </a: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strapline</a:t>
            </a: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for their chosen product.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1448296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You Are Ready to Achieve P1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98086" y="2223294"/>
            <a:ext cx="3024509" cy="1554361"/>
          </a:xfrm>
          <a:prstGeom prst="roundRect">
            <a:avLst>
              <a:gd name="adj" fmla="val 1684"/>
            </a:avLst>
          </a:prstGeom>
          <a:solidFill>
            <a:srgbClr val="444752"/>
          </a:solidFill>
          <a:ln/>
        </p:spPr>
      </p:sp>
      <p:sp>
        <p:nvSpPr>
          <p:cNvPr id="5" name="Text 2"/>
          <p:cNvSpPr/>
          <p:nvPr/>
        </p:nvSpPr>
        <p:spPr>
          <a:xfrm>
            <a:off x="872607" y="2397820"/>
            <a:ext cx="2675466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✅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Understand P1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72607" y="2765524"/>
            <a:ext cx="2675466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Produce a logo and strapline for a product.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3897116" y="2223294"/>
            <a:ext cx="3024608" cy="1554361"/>
          </a:xfrm>
          <a:prstGeom prst="roundRect">
            <a:avLst>
              <a:gd name="adj" fmla="val 1684"/>
            </a:avLst>
          </a:prstGeom>
          <a:solidFill>
            <a:srgbClr val="444752"/>
          </a:solidFill>
          <a:ln/>
        </p:spPr>
      </p:sp>
      <p:sp>
        <p:nvSpPr>
          <p:cNvPr id="8" name="Text 5"/>
          <p:cNvSpPr/>
          <p:nvPr/>
        </p:nvSpPr>
        <p:spPr>
          <a:xfrm>
            <a:off x="4071637" y="2397820"/>
            <a:ext cx="2675565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✅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Know the Features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71637" y="2765524"/>
            <a:ext cx="2675565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Logos use image, colour, and text. Straplines are short, relevant, and simple.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98086" y="3952180"/>
            <a:ext cx="6223638" cy="995958"/>
          </a:xfrm>
          <a:prstGeom prst="roundRect">
            <a:avLst>
              <a:gd name="adj" fmla="val 2629"/>
            </a:avLst>
          </a:prstGeom>
          <a:solidFill>
            <a:srgbClr val="444752"/>
          </a:solidFill>
          <a:ln/>
        </p:spPr>
      </p:sp>
      <p:sp>
        <p:nvSpPr>
          <p:cNvPr id="11" name="Text 8"/>
          <p:cNvSpPr/>
          <p:nvPr/>
        </p:nvSpPr>
        <p:spPr>
          <a:xfrm>
            <a:off x="872607" y="4126706"/>
            <a:ext cx="5874595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✅</a:t>
            </a: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Avoid Mistakes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72607" y="4494411"/>
            <a:ext cx="5874595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Include both elements, keep it original, and link them to your product.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98086" y="5144492"/>
            <a:ext cx="1744024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</p:sp>
      <p:sp>
        <p:nvSpPr>
          <p:cNvPr id="14" name="Text 11"/>
          <p:cNvSpPr/>
          <p:nvPr/>
        </p:nvSpPr>
        <p:spPr>
          <a:xfrm>
            <a:off x="802759" y="5196780"/>
            <a:ext cx="2144262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ASSESSMENT FOCUS: A.P1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529320" y="5144492"/>
            <a:ext cx="2080168" cy="265113"/>
          </a:xfrm>
          <a:prstGeom prst="roundRect">
            <a:avLst>
              <a:gd name="adj" fmla="val 7901"/>
            </a:avLst>
          </a:prstGeom>
          <a:noFill/>
          <a:ln w="6350">
            <a:solidFill>
              <a:srgbClr val="F98AC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633993" y="5196780"/>
            <a:ext cx="2480407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UNIT B7: BRANDING A PRODUCT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Microsoft Office PowerPoint</Application>
  <PresentationFormat>Widescreen</PresentationFormat>
  <Paragraphs>110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Source Sans 3</vt:lpstr>
      <vt:lpstr>Arial</vt:lpstr>
      <vt:lpstr>Lora</vt:lpstr>
      <vt:lpstr>Calibri</vt:lpstr>
      <vt:lpstr>Source Sans 3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Shoukat Ali</dc:creator>
  <cp:lastModifiedBy>Shoukat Ali</cp:lastModifiedBy>
  <cp:revision>3</cp:revision>
  <dcterms:created xsi:type="dcterms:W3CDTF">2026-09-22T18:20:09Z</dcterms:created>
  <dcterms:modified xsi:type="dcterms:W3CDTF">2026-10-08T14:02:07Z</dcterms:modified>
</cp:coreProperties>
</file>